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media/image6.jpg" ContentType="image/jpeg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media/image8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6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1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22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media/image17.jpg" ContentType="image/jpeg"/>
  <Override PartName="/ppt/media/image18.JPG" ContentType="image/jpeg"/>
  <Override PartName="/ppt/media/image19.JPG" ContentType="image/jpeg"/>
  <Override PartName="/ppt/media/image20.JPG" ContentType="image/jpeg"/>
  <Override PartName="/ppt/media/image30.jpg" ContentType="image/jpeg"/>
  <Override PartName="/ppt/notesSlides/notesSlide19.xml" ContentType="application/vnd.openxmlformats-officedocument.presentationml.notesSlide+xml"/>
  <Override PartName="/ppt/diagrams/data24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5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9.xml" ContentType="application/vnd.openxmlformats-officedocument.drawingml.diagramData+xml"/>
  <Override PartName="/ppt/diagrams/data11.xml" ContentType="application/vnd.openxmlformats-officedocument.drawingml.diagramData+xml"/>
  <Override PartName="/ppt/diagrams/data13.xml" ContentType="application/vnd.openxmlformats-officedocument.drawingml.diagramData+xml"/>
  <Override PartName="/ppt/diagrams/data15.xml" ContentType="application/vnd.openxmlformats-officedocument.drawingml.diagramData+xml"/>
  <Override PartName="/ppt/diagrams/data110.xml" ContentType="application/vnd.openxmlformats-officedocument.drawingml.diagramData+xml"/>
  <Override PartName="/ppt/diagrams/data19.xml" ContentType="application/vnd.openxmlformats-officedocument.drawingml.diagramData+xml"/>
  <Override PartName="/ppt/diagrams/data20.xml" ContentType="application/vnd.openxmlformats-officedocument.drawingml.diagramData+xml"/>
  <Override PartName="/ppt/diagrams/data2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9"/>
  </p:notesMasterIdLst>
  <p:sldIdLst>
    <p:sldId id="256" r:id="rId2"/>
    <p:sldId id="259" r:id="rId3"/>
    <p:sldId id="260" r:id="rId4"/>
    <p:sldId id="258" r:id="rId5"/>
    <p:sldId id="257" r:id="rId6"/>
    <p:sldId id="299" r:id="rId7"/>
    <p:sldId id="280" r:id="rId8"/>
    <p:sldId id="281" r:id="rId9"/>
    <p:sldId id="282" r:id="rId10"/>
    <p:sldId id="283" r:id="rId11"/>
    <p:sldId id="284" r:id="rId12"/>
    <p:sldId id="301" r:id="rId13"/>
    <p:sldId id="290" r:id="rId14"/>
    <p:sldId id="291" r:id="rId15"/>
    <p:sldId id="294" r:id="rId16"/>
    <p:sldId id="296" r:id="rId17"/>
    <p:sldId id="295" r:id="rId18"/>
    <p:sldId id="297" r:id="rId19"/>
    <p:sldId id="300" r:id="rId20"/>
    <p:sldId id="298" r:id="rId21"/>
    <p:sldId id="286" r:id="rId22"/>
    <p:sldId id="288" r:id="rId23"/>
    <p:sldId id="289" r:id="rId24"/>
    <p:sldId id="302" r:id="rId25"/>
    <p:sldId id="303" r:id="rId26"/>
    <p:sldId id="306" r:id="rId27"/>
    <p:sldId id="262" r:id="rId28"/>
    <p:sldId id="315" r:id="rId29"/>
    <p:sldId id="313" r:id="rId30"/>
    <p:sldId id="314" r:id="rId31"/>
    <p:sldId id="264" r:id="rId32"/>
    <p:sldId id="312" r:id="rId33"/>
    <p:sldId id="265" r:id="rId34"/>
    <p:sldId id="273" r:id="rId35"/>
    <p:sldId id="266" r:id="rId36"/>
    <p:sldId id="267" r:id="rId37"/>
    <p:sldId id="29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4614"/>
  </p:normalViewPr>
  <p:slideViewPr>
    <p:cSldViewPr snapToGrid="0">
      <p:cViewPr varScale="1">
        <p:scale>
          <a:sx n="101" d="100"/>
          <a:sy n="101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Relationship Id="rId4" Type="http://schemas.openxmlformats.org/officeDocument/2006/relationships/image" Target="../media/image310.png"/></Relationships>
</file>

<file path=ppt/diagrams/_rels/data1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image" Target="../media/image320.png"/><Relationship Id="rId4" Type="http://schemas.openxmlformats.org/officeDocument/2006/relationships/image" Target="../media/image350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1.png"/><Relationship Id="rId1" Type="http://schemas.openxmlformats.org/officeDocument/2006/relationships/image" Target="../media/image281.png"/><Relationship Id="rId5" Type="http://schemas.openxmlformats.org/officeDocument/2006/relationships/image" Target="../media/image321.png"/><Relationship Id="rId4" Type="http://schemas.openxmlformats.org/officeDocument/2006/relationships/image" Target="../media/image3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swarthmore.edu/~meeden/cs63/f11/ml-ch13.pdf" TargetMode="External"/><Relationship Id="rId2" Type="http://schemas.openxmlformats.org/officeDocument/2006/relationships/hyperlink" Target="https://www.youtube.com/playlist?list=PLZbbT5o_s2xoWNVdDudn51XM8lOuZ_Njv" TargetMode="External"/><Relationship Id="rId1" Type="http://schemas.openxmlformats.org/officeDocument/2006/relationships/hyperlink" Target="https://www.cs.swarthmore.edu/~meeden/cs63/f11/lab6.php" TargetMode="External"/><Relationship Id="rId4" Type="http://schemas.openxmlformats.org/officeDocument/2006/relationships/hyperlink" Target="https://github.com/khpeek/Q-learning-Tic-Tac-Toe" TargetMode="External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1.png"/></Relationships>
</file>

<file path=ppt/diagrams/_rels/data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ata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image" Target="../media/image8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0.png"/><Relationship Id="rId4" Type="http://schemas.openxmlformats.org/officeDocument/2006/relationships/image" Target="../media/image270.pn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ZbbT5o_s2xoWNVdDudn51XM8lOuZ_Njv" TargetMode="External"/><Relationship Id="rId2" Type="http://schemas.openxmlformats.org/officeDocument/2006/relationships/hyperlink" Target="https://www.cs.swarthmore.edu/~meeden/cs63/f11/lab6.php" TargetMode="External"/><Relationship Id="rId1" Type="http://schemas.openxmlformats.org/officeDocument/2006/relationships/hyperlink" Target="https://github.com/khpeek/Q-learning-Tic-Tac-Toe" TargetMode="External"/><Relationship Id="rId4" Type="http://schemas.openxmlformats.org/officeDocument/2006/relationships/hyperlink" Target="https://www.cs.swarthmore.edu/~meeden/cs63/f11/ml-ch13.pdf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010F63-6488-4F52-B7EC-BAE45D617C93}" type="doc">
      <dgm:prSet loTypeId="urn:microsoft.com/office/officeart/2005/8/layout/default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945B47F-79AD-4ECE-8E3F-0CCB3FC92414}">
      <dgm:prSet phldrT="[Text]" custT="1"/>
      <dgm:spPr/>
      <dgm:t>
        <a:bodyPr/>
        <a:lstStyle/>
        <a:p>
          <a:r>
            <a:rPr lang="en-US" sz="3000">
              <a:latin typeface="Times" pitchFamily="2" charset="0"/>
            </a:rPr>
            <a:t>Main reference</a:t>
          </a:r>
          <a:endParaRPr lang="en-US" sz="3000" dirty="0">
            <a:latin typeface="Times" pitchFamily="2" charset="0"/>
          </a:endParaRPr>
        </a:p>
      </dgm:t>
    </dgm:pt>
    <dgm:pt modelId="{67B23CC6-8985-4CF4-9E78-FF8803A91682}" type="sibTrans" cxnId="{01808AB4-C269-43DB-98E1-E61D282078E2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6C584359-D39D-4B70-A5FA-69D4970013E7}" type="parTrans" cxnId="{01808AB4-C269-43DB-98E1-E61D282078E2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397DED9D-3335-4A06-A623-1247E0A5D628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Problem statement</a:t>
          </a:r>
        </a:p>
      </dgm:t>
    </dgm:pt>
    <dgm:pt modelId="{AC0209E3-1E41-441D-B5C6-DF0D34F0F1B6}" type="sibTrans" cxnId="{E3FAB9D4-2447-4DD3-B9B1-0A576049E4AB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4AD5E5AA-A552-4C28-8ECE-3624CE3BAD47}" type="parTrans" cxnId="{E3FAB9D4-2447-4DD3-B9B1-0A576049E4AB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E7EADC5D-BEFD-4368-8655-B95C60ACF0E9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Main idea</a:t>
          </a:r>
        </a:p>
      </dgm:t>
    </dgm:pt>
    <dgm:pt modelId="{0C5B8A93-9484-48A0-8C4B-B0EE0425FD46}" type="sibTrans" cxnId="{ED038498-0A8F-410B-ADD2-5F1B5A60B6F2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A6418A47-A186-47C2-B523-14A28C4DBCBF}" type="parTrans" cxnId="{ED038498-0A8F-410B-ADD2-5F1B5A60B6F2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02BA519D-7667-47E1-9EF6-A81E1CFE9D74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Tic Tac Toe model</a:t>
          </a:r>
        </a:p>
      </dgm:t>
    </dgm:pt>
    <dgm:pt modelId="{71A8007F-BC2A-4747-B847-554B210BE279}" type="sibTrans" cxnId="{44CB85C8-A212-4878-8A86-D06FBB85D2A2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A6FF737C-A7C1-454C-A4FB-25C73AE4D223}" type="parTrans" cxnId="{44CB85C8-A212-4878-8A86-D06FBB85D2A2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5CFD5B4F-8C48-475D-8B89-3CECD63CC659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Plan and milestone</a:t>
          </a:r>
        </a:p>
      </dgm:t>
    </dgm:pt>
    <dgm:pt modelId="{A7DC566A-31F2-471C-AA9B-521480827188}" type="sibTrans" cxnId="{8ECB85D8-CABF-45EF-8470-5ED229AC0D79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26704CB7-87FB-4FAB-B70B-9AFF1116B683}" type="parTrans" cxnId="{8ECB85D8-CABF-45EF-8470-5ED229AC0D79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D3033E05-B4AE-4C90-8A22-5ABE1CA44083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Summary</a:t>
          </a:r>
        </a:p>
      </dgm:t>
    </dgm:pt>
    <dgm:pt modelId="{997EE9B8-A7BE-4BFD-AF34-3E8E5C7BA97F}" type="sibTrans" cxnId="{194FB3B6-5E12-49CD-8E0D-CFE511D1AFD5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03B357B3-CC5D-4304-BE19-B6841254275C}" type="parTrans" cxnId="{194FB3B6-5E12-49CD-8E0D-CFE511D1AFD5}">
      <dgm:prSet/>
      <dgm:spPr/>
      <dgm:t>
        <a:bodyPr/>
        <a:lstStyle/>
        <a:p>
          <a:endParaRPr lang="en-US" sz="3000">
            <a:latin typeface="Times" pitchFamily="2" charset="0"/>
          </a:endParaRPr>
        </a:p>
      </dgm:t>
    </dgm:pt>
    <dgm:pt modelId="{944B29B2-02FE-4C48-BF0F-8342B31198B7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Basic Notations</a:t>
          </a:r>
        </a:p>
      </dgm:t>
    </dgm:pt>
    <dgm:pt modelId="{818E5237-753E-9945-821A-D82C5735DF63}" type="parTrans" cxnId="{A9AF804A-0770-8147-BBB2-8A8F3725EAD2}">
      <dgm:prSet/>
      <dgm:spPr/>
      <dgm:t>
        <a:bodyPr/>
        <a:lstStyle/>
        <a:p>
          <a:endParaRPr lang="en-US"/>
        </a:p>
      </dgm:t>
    </dgm:pt>
    <dgm:pt modelId="{60B473C5-0572-3C4C-968F-AA9A8D5ADF25}" type="sibTrans" cxnId="{A9AF804A-0770-8147-BBB2-8A8F3725EAD2}">
      <dgm:prSet/>
      <dgm:spPr/>
      <dgm:t>
        <a:bodyPr/>
        <a:lstStyle/>
        <a:p>
          <a:endParaRPr lang="en-US"/>
        </a:p>
      </dgm:t>
    </dgm:pt>
    <dgm:pt modelId="{44E9F259-2395-934E-A6C9-BB307DC78B40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Q learning</a:t>
          </a:r>
        </a:p>
      </dgm:t>
    </dgm:pt>
    <dgm:pt modelId="{DA76EFED-2F5E-E64F-AC48-928262D61E67}" type="parTrans" cxnId="{BAC660AE-0412-AB41-BE01-F6B4FC58C7A4}">
      <dgm:prSet/>
      <dgm:spPr/>
      <dgm:t>
        <a:bodyPr/>
        <a:lstStyle/>
        <a:p>
          <a:endParaRPr lang="en-US"/>
        </a:p>
      </dgm:t>
    </dgm:pt>
    <dgm:pt modelId="{73712BEE-6A03-684C-8A8A-1BE43152DB8F}" type="sibTrans" cxnId="{BAC660AE-0412-AB41-BE01-F6B4FC58C7A4}">
      <dgm:prSet/>
      <dgm:spPr/>
      <dgm:t>
        <a:bodyPr/>
        <a:lstStyle/>
        <a:p>
          <a:endParaRPr lang="en-US"/>
        </a:p>
      </dgm:t>
    </dgm:pt>
    <dgm:pt modelId="{035203D5-2EC5-7044-A821-A153056178C7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Demo</a:t>
          </a:r>
        </a:p>
      </dgm:t>
    </dgm:pt>
    <dgm:pt modelId="{169BE680-3110-734B-92DF-FB0E0EB4E50A}" type="parTrans" cxnId="{AA5A2C23-AFB7-F349-9482-F48DABDB2A7E}">
      <dgm:prSet/>
      <dgm:spPr/>
      <dgm:t>
        <a:bodyPr/>
        <a:lstStyle/>
        <a:p>
          <a:endParaRPr lang="en-US"/>
        </a:p>
      </dgm:t>
    </dgm:pt>
    <dgm:pt modelId="{328E5716-CAEF-9949-97B2-D48E2FF57C45}" type="sibTrans" cxnId="{AA5A2C23-AFB7-F349-9482-F48DABDB2A7E}">
      <dgm:prSet/>
      <dgm:spPr/>
      <dgm:t>
        <a:bodyPr/>
        <a:lstStyle/>
        <a:p>
          <a:endParaRPr lang="en-US"/>
        </a:p>
      </dgm:t>
    </dgm:pt>
    <dgm:pt modelId="{6396E181-8278-694E-988E-BFEB3C7613CE}">
      <dgm:prSet phldrT="[Text]" custT="1"/>
      <dgm:spPr/>
      <dgm:t>
        <a:bodyPr/>
        <a:lstStyle/>
        <a:p>
          <a:r>
            <a:rPr lang="en-US" sz="3000" dirty="0">
              <a:latin typeface="Times" pitchFamily="2" charset="0"/>
            </a:rPr>
            <a:t>Next step</a:t>
          </a:r>
        </a:p>
      </dgm:t>
    </dgm:pt>
    <dgm:pt modelId="{E87CCB21-07B6-FC4A-B800-884631AC544F}" type="parTrans" cxnId="{7DBB57AA-FE69-4044-B92D-FB9C07DA02BE}">
      <dgm:prSet/>
      <dgm:spPr/>
    </dgm:pt>
    <dgm:pt modelId="{FB34E7F0-B285-A441-9476-F43369A83449}" type="sibTrans" cxnId="{7DBB57AA-FE69-4044-B92D-FB9C07DA02BE}">
      <dgm:prSet/>
      <dgm:spPr/>
    </dgm:pt>
    <dgm:pt modelId="{CAB9272A-EEC2-4108-B999-D02B8F193F0D}" type="pres">
      <dgm:prSet presAssocID="{F5010F63-6488-4F52-B7EC-BAE45D617C93}" presName="diagram" presStyleCnt="0">
        <dgm:presLayoutVars>
          <dgm:dir/>
          <dgm:resizeHandles val="exact"/>
        </dgm:presLayoutVars>
      </dgm:prSet>
      <dgm:spPr/>
    </dgm:pt>
    <dgm:pt modelId="{9605F2F0-C7DE-4797-98F1-E64C1E5DC860}" type="pres">
      <dgm:prSet presAssocID="{3945B47F-79AD-4ECE-8E3F-0CCB3FC92414}" presName="node" presStyleLbl="node1" presStyleIdx="0" presStyleCnt="10">
        <dgm:presLayoutVars>
          <dgm:bulletEnabled val="1"/>
        </dgm:presLayoutVars>
      </dgm:prSet>
      <dgm:spPr/>
    </dgm:pt>
    <dgm:pt modelId="{FF961FB8-A3B0-4EDE-9F53-B8CDAA71F075}" type="pres">
      <dgm:prSet presAssocID="{67B23CC6-8985-4CF4-9E78-FF8803A91682}" presName="sibTrans" presStyleCnt="0"/>
      <dgm:spPr/>
    </dgm:pt>
    <dgm:pt modelId="{4ACDBC7C-3138-41D8-B530-9A24F3EBB0B8}" type="pres">
      <dgm:prSet presAssocID="{397DED9D-3335-4A06-A623-1247E0A5D628}" presName="node" presStyleLbl="node1" presStyleIdx="1" presStyleCnt="10">
        <dgm:presLayoutVars>
          <dgm:bulletEnabled val="1"/>
        </dgm:presLayoutVars>
      </dgm:prSet>
      <dgm:spPr/>
    </dgm:pt>
    <dgm:pt modelId="{4A6540AA-A592-481D-80FB-4F450DBA932F}" type="pres">
      <dgm:prSet presAssocID="{AC0209E3-1E41-441D-B5C6-DF0D34F0F1B6}" presName="sibTrans" presStyleCnt="0"/>
      <dgm:spPr/>
    </dgm:pt>
    <dgm:pt modelId="{517D2B56-FABA-4DAB-A3D8-1F8B0DDFE6FD}" type="pres">
      <dgm:prSet presAssocID="{E7EADC5D-BEFD-4368-8655-B95C60ACF0E9}" presName="node" presStyleLbl="node1" presStyleIdx="2" presStyleCnt="10">
        <dgm:presLayoutVars>
          <dgm:bulletEnabled val="1"/>
        </dgm:presLayoutVars>
      </dgm:prSet>
      <dgm:spPr/>
    </dgm:pt>
    <dgm:pt modelId="{92882F2E-8173-4D59-A226-9C937923325F}" type="pres">
      <dgm:prSet presAssocID="{0C5B8A93-9484-48A0-8C4B-B0EE0425FD46}" presName="sibTrans" presStyleCnt="0"/>
      <dgm:spPr/>
    </dgm:pt>
    <dgm:pt modelId="{3E6FC084-199F-4966-9F9D-3F6AF19BAB30}" type="pres">
      <dgm:prSet presAssocID="{02BA519D-7667-47E1-9EF6-A81E1CFE9D74}" presName="node" presStyleLbl="node1" presStyleIdx="3" presStyleCnt="10">
        <dgm:presLayoutVars>
          <dgm:bulletEnabled val="1"/>
        </dgm:presLayoutVars>
      </dgm:prSet>
      <dgm:spPr/>
    </dgm:pt>
    <dgm:pt modelId="{B2192421-93DD-4FE8-91FD-00783EB6318B}" type="pres">
      <dgm:prSet presAssocID="{71A8007F-BC2A-4747-B847-554B210BE279}" presName="sibTrans" presStyleCnt="0"/>
      <dgm:spPr/>
    </dgm:pt>
    <dgm:pt modelId="{1FE20301-4C51-3447-BEB0-AD5118B5D964}" type="pres">
      <dgm:prSet presAssocID="{944B29B2-02FE-4C48-BF0F-8342B31198B7}" presName="node" presStyleLbl="node1" presStyleIdx="4" presStyleCnt="10">
        <dgm:presLayoutVars>
          <dgm:bulletEnabled val="1"/>
        </dgm:presLayoutVars>
      </dgm:prSet>
      <dgm:spPr/>
    </dgm:pt>
    <dgm:pt modelId="{AA777B10-00D7-5C4A-9E9C-34043D6BCAFE}" type="pres">
      <dgm:prSet presAssocID="{60B473C5-0572-3C4C-968F-AA9A8D5ADF25}" presName="sibTrans" presStyleCnt="0"/>
      <dgm:spPr/>
    </dgm:pt>
    <dgm:pt modelId="{859214F7-ADE7-DA48-BFA8-51BD701006CD}" type="pres">
      <dgm:prSet presAssocID="{44E9F259-2395-934E-A6C9-BB307DC78B40}" presName="node" presStyleLbl="node1" presStyleIdx="5" presStyleCnt="10">
        <dgm:presLayoutVars>
          <dgm:bulletEnabled val="1"/>
        </dgm:presLayoutVars>
      </dgm:prSet>
      <dgm:spPr/>
    </dgm:pt>
    <dgm:pt modelId="{00B9C162-C4D2-B447-915A-A9E8B1564EC9}" type="pres">
      <dgm:prSet presAssocID="{73712BEE-6A03-684C-8A8A-1BE43152DB8F}" presName="sibTrans" presStyleCnt="0"/>
      <dgm:spPr/>
    </dgm:pt>
    <dgm:pt modelId="{74F3ECEC-6C78-AC40-8B59-9AC4006347DE}" type="pres">
      <dgm:prSet presAssocID="{035203D5-2EC5-7044-A821-A153056178C7}" presName="node" presStyleLbl="node1" presStyleIdx="6" presStyleCnt="10">
        <dgm:presLayoutVars>
          <dgm:bulletEnabled val="1"/>
        </dgm:presLayoutVars>
      </dgm:prSet>
      <dgm:spPr/>
    </dgm:pt>
    <dgm:pt modelId="{67C290B5-B752-4948-B3CF-2B0D7D5D8ED9}" type="pres">
      <dgm:prSet presAssocID="{328E5716-CAEF-9949-97B2-D48E2FF57C45}" presName="sibTrans" presStyleCnt="0"/>
      <dgm:spPr/>
    </dgm:pt>
    <dgm:pt modelId="{0DAB9D7B-95B6-43F5-BC10-BBCC71242331}" type="pres">
      <dgm:prSet presAssocID="{5CFD5B4F-8C48-475D-8B89-3CECD63CC659}" presName="node" presStyleLbl="node1" presStyleIdx="7" presStyleCnt="10" custLinFactX="-128881" custLinFactY="15066" custLinFactNeighborX="-200000" custLinFactNeighborY="100000">
        <dgm:presLayoutVars>
          <dgm:bulletEnabled val="1"/>
        </dgm:presLayoutVars>
      </dgm:prSet>
      <dgm:spPr/>
    </dgm:pt>
    <dgm:pt modelId="{217FB5A2-ACA0-4E9F-89C2-FB843DA22296}" type="pres">
      <dgm:prSet presAssocID="{A7DC566A-31F2-471C-AA9B-521480827188}" presName="sibTrans" presStyleCnt="0"/>
      <dgm:spPr/>
    </dgm:pt>
    <dgm:pt modelId="{5AFD0193-D0DC-CD44-9F95-6BF68961AD28}" type="pres">
      <dgm:prSet presAssocID="{6396E181-8278-694E-988E-BFEB3C7613CE}" presName="node" presStyleLbl="node1" presStyleIdx="8" presStyleCnt="10">
        <dgm:presLayoutVars>
          <dgm:bulletEnabled val="1"/>
        </dgm:presLayoutVars>
      </dgm:prSet>
      <dgm:spPr/>
    </dgm:pt>
    <dgm:pt modelId="{F757B4E9-9027-8D4E-BD5E-F0E08AEFE538}" type="pres">
      <dgm:prSet presAssocID="{FB34E7F0-B285-A441-9476-F43369A83449}" presName="sibTrans" presStyleCnt="0"/>
      <dgm:spPr/>
    </dgm:pt>
    <dgm:pt modelId="{05B5A136-A6E0-43B4-A4B8-0CD782F6BD57}" type="pres">
      <dgm:prSet presAssocID="{D3033E05-B4AE-4C90-8A22-5ABE1CA44083}" presName="node" presStyleLbl="node1" presStyleIdx="9" presStyleCnt="10">
        <dgm:presLayoutVars>
          <dgm:bulletEnabled val="1"/>
        </dgm:presLayoutVars>
      </dgm:prSet>
      <dgm:spPr/>
    </dgm:pt>
  </dgm:ptLst>
  <dgm:cxnLst>
    <dgm:cxn modelId="{40A2FF0C-2C35-DA4A-9725-E5DAA893C08F}" type="presOf" srcId="{E7EADC5D-BEFD-4368-8655-B95C60ACF0E9}" destId="{517D2B56-FABA-4DAB-A3D8-1F8B0DDFE6FD}" srcOrd="0" destOrd="0" presId="urn:microsoft.com/office/officeart/2005/8/layout/default"/>
    <dgm:cxn modelId="{ED18DB13-1148-8D4A-B008-EF373B7238BA}" type="presOf" srcId="{035203D5-2EC5-7044-A821-A153056178C7}" destId="{74F3ECEC-6C78-AC40-8B59-9AC4006347DE}" srcOrd="0" destOrd="0" presId="urn:microsoft.com/office/officeart/2005/8/layout/default"/>
    <dgm:cxn modelId="{AA5A2C23-AFB7-F349-9482-F48DABDB2A7E}" srcId="{F5010F63-6488-4F52-B7EC-BAE45D617C93}" destId="{035203D5-2EC5-7044-A821-A153056178C7}" srcOrd="6" destOrd="0" parTransId="{169BE680-3110-734B-92DF-FB0E0EB4E50A}" sibTransId="{328E5716-CAEF-9949-97B2-D48E2FF57C45}"/>
    <dgm:cxn modelId="{A9AF804A-0770-8147-BBB2-8A8F3725EAD2}" srcId="{F5010F63-6488-4F52-B7EC-BAE45D617C93}" destId="{944B29B2-02FE-4C48-BF0F-8342B31198B7}" srcOrd="4" destOrd="0" parTransId="{818E5237-753E-9945-821A-D82C5735DF63}" sibTransId="{60B473C5-0572-3C4C-968F-AA9A8D5ADF25}"/>
    <dgm:cxn modelId="{AC50C769-C972-1D4D-B067-A2763FBDE0B0}" type="presOf" srcId="{3945B47F-79AD-4ECE-8E3F-0CCB3FC92414}" destId="{9605F2F0-C7DE-4797-98F1-E64C1E5DC860}" srcOrd="0" destOrd="0" presId="urn:microsoft.com/office/officeart/2005/8/layout/default"/>
    <dgm:cxn modelId="{B7A1DC70-D31F-8542-96DC-E73DF3B340FD}" type="presOf" srcId="{5CFD5B4F-8C48-475D-8B89-3CECD63CC659}" destId="{0DAB9D7B-95B6-43F5-BC10-BBCC71242331}" srcOrd="0" destOrd="0" presId="urn:microsoft.com/office/officeart/2005/8/layout/default"/>
    <dgm:cxn modelId="{D3A8A072-4683-274F-84A3-C574CC7E54F7}" type="presOf" srcId="{944B29B2-02FE-4C48-BF0F-8342B31198B7}" destId="{1FE20301-4C51-3447-BEB0-AD5118B5D964}" srcOrd="0" destOrd="0" presId="urn:microsoft.com/office/officeart/2005/8/layout/default"/>
    <dgm:cxn modelId="{372FE680-B1FE-D044-B244-74DDD45DA883}" type="presOf" srcId="{6396E181-8278-694E-988E-BFEB3C7613CE}" destId="{5AFD0193-D0DC-CD44-9F95-6BF68961AD28}" srcOrd="0" destOrd="0" presId="urn:microsoft.com/office/officeart/2005/8/layout/default"/>
    <dgm:cxn modelId="{B066FB96-60FD-D44D-A0A9-F492A0075576}" type="presOf" srcId="{44E9F259-2395-934E-A6C9-BB307DC78B40}" destId="{859214F7-ADE7-DA48-BFA8-51BD701006CD}" srcOrd="0" destOrd="0" presId="urn:microsoft.com/office/officeart/2005/8/layout/default"/>
    <dgm:cxn modelId="{ED038498-0A8F-410B-ADD2-5F1B5A60B6F2}" srcId="{F5010F63-6488-4F52-B7EC-BAE45D617C93}" destId="{E7EADC5D-BEFD-4368-8655-B95C60ACF0E9}" srcOrd="2" destOrd="0" parTransId="{A6418A47-A186-47C2-B523-14A28C4DBCBF}" sibTransId="{0C5B8A93-9484-48A0-8C4B-B0EE0425FD46}"/>
    <dgm:cxn modelId="{A501F89C-BCA6-4F42-97D2-344D9C4DD0E8}" type="presOf" srcId="{D3033E05-B4AE-4C90-8A22-5ABE1CA44083}" destId="{05B5A136-A6E0-43B4-A4B8-0CD782F6BD57}" srcOrd="0" destOrd="0" presId="urn:microsoft.com/office/officeart/2005/8/layout/default"/>
    <dgm:cxn modelId="{7DBB57AA-FE69-4044-B92D-FB9C07DA02BE}" srcId="{F5010F63-6488-4F52-B7EC-BAE45D617C93}" destId="{6396E181-8278-694E-988E-BFEB3C7613CE}" srcOrd="8" destOrd="0" parTransId="{E87CCB21-07B6-FC4A-B800-884631AC544F}" sibTransId="{FB34E7F0-B285-A441-9476-F43369A83449}"/>
    <dgm:cxn modelId="{BAC660AE-0412-AB41-BE01-F6B4FC58C7A4}" srcId="{F5010F63-6488-4F52-B7EC-BAE45D617C93}" destId="{44E9F259-2395-934E-A6C9-BB307DC78B40}" srcOrd="5" destOrd="0" parTransId="{DA76EFED-2F5E-E64F-AC48-928262D61E67}" sibTransId="{73712BEE-6A03-684C-8A8A-1BE43152DB8F}"/>
    <dgm:cxn modelId="{01808AB4-C269-43DB-98E1-E61D282078E2}" srcId="{F5010F63-6488-4F52-B7EC-BAE45D617C93}" destId="{3945B47F-79AD-4ECE-8E3F-0CCB3FC92414}" srcOrd="0" destOrd="0" parTransId="{6C584359-D39D-4B70-A5FA-69D4970013E7}" sibTransId="{67B23CC6-8985-4CF4-9E78-FF8803A91682}"/>
    <dgm:cxn modelId="{194FB3B6-5E12-49CD-8E0D-CFE511D1AFD5}" srcId="{F5010F63-6488-4F52-B7EC-BAE45D617C93}" destId="{D3033E05-B4AE-4C90-8A22-5ABE1CA44083}" srcOrd="9" destOrd="0" parTransId="{03B357B3-CC5D-4304-BE19-B6841254275C}" sibTransId="{997EE9B8-A7BE-4BFD-AF34-3E8E5C7BA97F}"/>
    <dgm:cxn modelId="{44CB85C8-A212-4878-8A86-D06FBB85D2A2}" srcId="{F5010F63-6488-4F52-B7EC-BAE45D617C93}" destId="{02BA519D-7667-47E1-9EF6-A81E1CFE9D74}" srcOrd="3" destOrd="0" parTransId="{A6FF737C-A7C1-454C-A4FB-25C73AE4D223}" sibTransId="{71A8007F-BC2A-4747-B847-554B210BE279}"/>
    <dgm:cxn modelId="{2E56DFCA-5278-6748-9345-CD7186FE1232}" type="presOf" srcId="{397DED9D-3335-4A06-A623-1247E0A5D628}" destId="{4ACDBC7C-3138-41D8-B530-9A24F3EBB0B8}" srcOrd="0" destOrd="0" presId="urn:microsoft.com/office/officeart/2005/8/layout/default"/>
    <dgm:cxn modelId="{9F2566D4-0E57-0547-850F-A2B7E681E04C}" type="presOf" srcId="{02BA519D-7667-47E1-9EF6-A81E1CFE9D74}" destId="{3E6FC084-199F-4966-9F9D-3F6AF19BAB30}" srcOrd="0" destOrd="0" presId="urn:microsoft.com/office/officeart/2005/8/layout/default"/>
    <dgm:cxn modelId="{E3FAB9D4-2447-4DD3-B9B1-0A576049E4AB}" srcId="{F5010F63-6488-4F52-B7EC-BAE45D617C93}" destId="{397DED9D-3335-4A06-A623-1247E0A5D628}" srcOrd="1" destOrd="0" parTransId="{4AD5E5AA-A552-4C28-8ECE-3624CE3BAD47}" sibTransId="{AC0209E3-1E41-441D-B5C6-DF0D34F0F1B6}"/>
    <dgm:cxn modelId="{8ECB85D8-CABF-45EF-8470-5ED229AC0D79}" srcId="{F5010F63-6488-4F52-B7EC-BAE45D617C93}" destId="{5CFD5B4F-8C48-475D-8B89-3CECD63CC659}" srcOrd="7" destOrd="0" parTransId="{26704CB7-87FB-4FAB-B70B-9AFF1116B683}" sibTransId="{A7DC566A-31F2-471C-AA9B-521480827188}"/>
    <dgm:cxn modelId="{BEB06DF4-5C43-8F44-9614-AAACD1EDB6AF}" type="presOf" srcId="{F5010F63-6488-4F52-B7EC-BAE45D617C93}" destId="{CAB9272A-EEC2-4108-B999-D02B8F193F0D}" srcOrd="0" destOrd="0" presId="urn:microsoft.com/office/officeart/2005/8/layout/default"/>
    <dgm:cxn modelId="{9F682DB8-4B9E-4B47-BB8B-79326E3A4CE4}" type="presParOf" srcId="{CAB9272A-EEC2-4108-B999-D02B8F193F0D}" destId="{9605F2F0-C7DE-4797-98F1-E64C1E5DC860}" srcOrd="0" destOrd="0" presId="urn:microsoft.com/office/officeart/2005/8/layout/default"/>
    <dgm:cxn modelId="{AD1B6340-DDA4-D946-A1D2-1BB50EE31DAF}" type="presParOf" srcId="{CAB9272A-EEC2-4108-B999-D02B8F193F0D}" destId="{FF961FB8-A3B0-4EDE-9F53-B8CDAA71F075}" srcOrd="1" destOrd="0" presId="urn:microsoft.com/office/officeart/2005/8/layout/default"/>
    <dgm:cxn modelId="{04199343-0B6D-D742-B185-0804642A8FB4}" type="presParOf" srcId="{CAB9272A-EEC2-4108-B999-D02B8F193F0D}" destId="{4ACDBC7C-3138-41D8-B530-9A24F3EBB0B8}" srcOrd="2" destOrd="0" presId="urn:microsoft.com/office/officeart/2005/8/layout/default"/>
    <dgm:cxn modelId="{EB8B8143-2FD7-6247-99B0-41C4BAAFDEC3}" type="presParOf" srcId="{CAB9272A-EEC2-4108-B999-D02B8F193F0D}" destId="{4A6540AA-A592-481D-80FB-4F450DBA932F}" srcOrd="3" destOrd="0" presId="urn:microsoft.com/office/officeart/2005/8/layout/default"/>
    <dgm:cxn modelId="{9F7AEE62-F684-DE42-86E8-2C29B279D22C}" type="presParOf" srcId="{CAB9272A-EEC2-4108-B999-D02B8F193F0D}" destId="{517D2B56-FABA-4DAB-A3D8-1F8B0DDFE6FD}" srcOrd="4" destOrd="0" presId="urn:microsoft.com/office/officeart/2005/8/layout/default"/>
    <dgm:cxn modelId="{1792E863-456E-C945-BD2E-A3A9C4FB5E18}" type="presParOf" srcId="{CAB9272A-EEC2-4108-B999-D02B8F193F0D}" destId="{92882F2E-8173-4D59-A226-9C937923325F}" srcOrd="5" destOrd="0" presId="urn:microsoft.com/office/officeart/2005/8/layout/default"/>
    <dgm:cxn modelId="{FAACC533-7C9B-8C4A-B6C2-7F0D393014E4}" type="presParOf" srcId="{CAB9272A-EEC2-4108-B999-D02B8F193F0D}" destId="{3E6FC084-199F-4966-9F9D-3F6AF19BAB30}" srcOrd="6" destOrd="0" presId="urn:microsoft.com/office/officeart/2005/8/layout/default"/>
    <dgm:cxn modelId="{623FD4BB-C661-0944-84F9-460C72B32AC3}" type="presParOf" srcId="{CAB9272A-EEC2-4108-B999-D02B8F193F0D}" destId="{B2192421-93DD-4FE8-91FD-00783EB6318B}" srcOrd="7" destOrd="0" presId="urn:microsoft.com/office/officeart/2005/8/layout/default"/>
    <dgm:cxn modelId="{BE7114F4-2792-4342-AC34-31BBAD6D955C}" type="presParOf" srcId="{CAB9272A-EEC2-4108-B999-D02B8F193F0D}" destId="{1FE20301-4C51-3447-BEB0-AD5118B5D964}" srcOrd="8" destOrd="0" presId="urn:microsoft.com/office/officeart/2005/8/layout/default"/>
    <dgm:cxn modelId="{2FD8902B-8EE8-4C4F-8231-0BFCAD6D68D3}" type="presParOf" srcId="{CAB9272A-EEC2-4108-B999-D02B8F193F0D}" destId="{AA777B10-00D7-5C4A-9E9C-34043D6BCAFE}" srcOrd="9" destOrd="0" presId="urn:microsoft.com/office/officeart/2005/8/layout/default"/>
    <dgm:cxn modelId="{605CF1DB-8596-E847-AFAE-9AA8B0B6F991}" type="presParOf" srcId="{CAB9272A-EEC2-4108-B999-D02B8F193F0D}" destId="{859214F7-ADE7-DA48-BFA8-51BD701006CD}" srcOrd="10" destOrd="0" presId="urn:microsoft.com/office/officeart/2005/8/layout/default"/>
    <dgm:cxn modelId="{CE849D2E-B010-2D4F-AC2B-0470BAD2996A}" type="presParOf" srcId="{CAB9272A-EEC2-4108-B999-D02B8F193F0D}" destId="{00B9C162-C4D2-B447-915A-A9E8B1564EC9}" srcOrd="11" destOrd="0" presId="urn:microsoft.com/office/officeart/2005/8/layout/default"/>
    <dgm:cxn modelId="{62A485BC-986F-2E44-BE4C-28FDC1F7C2D8}" type="presParOf" srcId="{CAB9272A-EEC2-4108-B999-D02B8F193F0D}" destId="{74F3ECEC-6C78-AC40-8B59-9AC4006347DE}" srcOrd="12" destOrd="0" presId="urn:microsoft.com/office/officeart/2005/8/layout/default"/>
    <dgm:cxn modelId="{D56BA7AE-CFAC-2C4E-B366-ACCE4A3B367D}" type="presParOf" srcId="{CAB9272A-EEC2-4108-B999-D02B8F193F0D}" destId="{67C290B5-B752-4948-B3CF-2B0D7D5D8ED9}" srcOrd="13" destOrd="0" presId="urn:microsoft.com/office/officeart/2005/8/layout/default"/>
    <dgm:cxn modelId="{3916669B-6E83-984A-8FB4-2E35FDAD8447}" type="presParOf" srcId="{CAB9272A-EEC2-4108-B999-D02B8F193F0D}" destId="{0DAB9D7B-95B6-43F5-BC10-BBCC71242331}" srcOrd="14" destOrd="0" presId="urn:microsoft.com/office/officeart/2005/8/layout/default"/>
    <dgm:cxn modelId="{AB12AF5E-E98A-6040-9F73-636EB86A4667}" type="presParOf" srcId="{CAB9272A-EEC2-4108-B999-D02B8F193F0D}" destId="{217FB5A2-ACA0-4E9F-89C2-FB843DA22296}" srcOrd="15" destOrd="0" presId="urn:microsoft.com/office/officeart/2005/8/layout/default"/>
    <dgm:cxn modelId="{D8770974-CB8C-A847-8666-54A81546BF9F}" type="presParOf" srcId="{CAB9272A-EEC2-4108-B999-D02B8F193F0D}" destId="{5AFD0193-D0DC-CD44-9F95-6BF68961AD28}" srcOrd="16" destOrd="0" presId="urn:microsoft.com/office/officeart/2005/8/layout/default"/>
    <dgm:cxn modelId="{6FA2749D-797B-354D-AAA9-92041A2B9EA5}" type="presParOf" srcId="{CAB9272A-EEC2-4108-B999-D02B8F193F0D}" destId="{F757B4E9-9027-8D4E-BD5E-F0E08AEFE538}" srcOrd="17" destOrd="0" presId="urn:microsoft.com/office/officeart/2005/8/layout/default"/>
    <dgm:cxn modelId="{3E9CB085-9241-3C43-929A-388592764BE2}" type="presParOf" srcId="{CAB9272A-EEC2-4108-B999-D02B8F193F0D}" destId="{05B5A136-A6E0-43B4-A4B8-0CD782F6BD57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B00F315-8DDE-A843-87C3-F720C9CA4A82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BD871B1-DC33-C24D-9969-2C5390F150EB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These functions measures how good a state or an action is. </a:t>
          </a:r>
        </a:p>
      </dgm:t>
    </dgm:pt>
    <dgm:pt modelId="{D27C224B-FEC4-7A4D-B357-30390ACDDB4D}" type="parTrans" cxnId="{2E4305BF-3CB3-3D4E-9A16-5DE3808A594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AC88E062-3335-5A41-A26B-FF93A1A69F54}" type="sibTrans" cxnId="{2E4305BF-3CB3-3D4E-9A16-5DE3808A594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1B0F9C7-7A7D-B34D-952F-262F26553FBD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State value: expected total reward starting from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𝑠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at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and following policy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thereafter</a:t>
              </a:r>
            </a:p>
          </dgm:t>
        </dgm:pt>
      </mc:Choice>
      <mc:Fallback xmlns="">
        <dgm:pt modelId="{C1B0F9C7-7A7D-B34D-952F-262F26553FBD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State value: expected total reward starting from </a:t>
              </a:r>
              <a:r>
                <a:rPr lang="en-US" sz="2000" i="0">
                  <a:latin typeface="Cambria Math" panose="02040503050406030204" pitchFamily="18" charset="0"/>
                </a:rPr>
                <a:t>𝑠</a:t>
              </a:r>
              <a:r>
                <a:rPr lang="en-US" sz="2000" dirty="0">
                  <a:latin typeface="Times" pitchFamily="2" charset="0"/>
                </a:rPr>
                <a:t> at </a:t>
              </a:r>
              <a:r>
                <a:rPr lang="en-US" sz="2000" i="0">
                  <a:latin typeface="Cambria Math" panose="02040503050406030204" pitchFamily="18" charset="0"/>
                </a:rPr>
                <a:t>𝑡</a:t>
              </a:r>
              <a:r>
                <a:rPr lang="en-US" sz="2000" dirty="0">
                  <a:latin typeface="Times" pitchFamily="2" charset="0"/>
                </a:rPr>
                <a:t> and following policy </a:t>
              </a:r>
              <a:r>
                <a:rPr lang="en-US" sz="2000" i="0">
                  <a:latin typeface="Cambria Math" panose="02040503050406030204" pitchFamily="18" charset="0"/>
                </a:rPr>
                <a:t>𝜋</a:t>
              </a:r>
              <a:r>
                <a:rPr lang="en-US" sz="2000" dirty="0">
                  <a:latin typeface="Times" pitchFamily="2" charset="0"/>
                </a:rPr>
                <a:t> thereafter</a:t>
              </a:r>
            </a:p>
          </dgm:t>
        </dgm:pt>
      </mc:Fallback>
    </mc:AlternateContent>
    <dgm:pt modelId="{4C8488AA-0CD1-2147-9A27-2FE4D78CCB78}" type="parTrans" cxnId="{597737EC-695C-8C41-8691-D1CFF28EE64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CE976ED4-39EC-9840-A37B-52116EA723FE}" type="sibTrans" cxnId="{597737EC-695C-8C41-8691-D1CFF28EE64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D272209-6A5B-994F-A2F1-238BABD43E0B}">
          <dgm:prSet custT="1"/>
          <dgm:spPr/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m:oMathPara>
              </a14:m>
              <a:endParaRPr lang="en-US" sz="2000" dirty="0">
                <a:latin typeface="Times" pitchFamily="2" charset="0"/>
              </a:endParaRPr>
            </a:p>
          </dgm:t>
        </dgm:pt>
      </mc:Choice>
      <mc:Fallback xmlns="">
        <dgm:pt modelId="{8D272209-6A5B-994F-A2F1-238BABD43E0B}">
          <dgm:prSet custT="1"/>
          <dgm:spPr/>
          <dgm:t>
            <a:bodyPr anchor="ctr"/>
            <a:lstStyle/>
            <a:p>
              <a:pPr/>
              <a:r>
                <a:rPr lang="en-US" sz="2000" i="0">
                  <a:latin typeface="Cambria Math" panose="02040503050406030204" pitchFamily="18" charset="0"/>
                </a:rPr>
                <a:t>𝑉_𝜋 (𝑠)=𝐸[𝑅_𝑡│𝑠_𝑡=𝑠]</a:t>
              </a:r>
              <a:endParaRPr lang="en-US" sz="2000" dirty="0">
                <a:latin typeface="Times" pitchFamily="2" charset="0"/>
              </a:endParaRPr>
            </a:p>
          </dgm:t>
        </dgm:pt>
      </mc:Fallback>
    </mc:AlternateContent>
    <dgm:pt modelId="{F15D7263-05E4-BB46-9782-2339A2950601}" type="parTrans" cxnId="{051E6509-2314-C84D-9F22-212184C9D50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56284C8-1E1C-9248-A0DC-E4E55AB8AF18}" type="sibTrans" cxnId="{051E6509-2314-C84D-9F22-212184C9D50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E95E463-E1FF-9047-9D84-FFA608CB2C60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Action value: expected total reward starting from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𝑠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and taking an action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at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and following policy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thereafter</a:t>
              </a:r>
            </a:p>
          </dgm:t>
        </dgm:pt>
      </mc:Choice>
      <mc:Fallback xmlns="">
        <dgm:pt modelId="{3E95E463-E1FF-9047-9D84-FFA608CB2C60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Action value: expected total reward starting from </a:t>
              </a:r>
              <a:r>
                <a:rPr lang="en-US" sz="2000" i="0">
                  <a:latin typeface="Cambria Math" panose="02040503050406030204" pitchFamily="18" charset="0"/>
                </a:rPr>
                <a:t>𝑠</a:t>
              </a:r>
              <a:r>
                <a:rPr lang="en-US" sz="2000" dirty="0">
                  <a:latin typeface="Times" pitchFamily="2" charset="0"/>
                </a:rPr>
                <a:t> and taking an action </a:t>
              </a:r>
              <a:r>
                <a:rPr lang="en-US" sz="2000" i="0">
                  <a:latin typeface="Cambria Math" panose="02040503050406030204" pitchFamily="18" charset="0"/>
                </a:rPr>
                <a:t>𝑎</a:t>
              </a:r>
              <a:r>
                <a:rPr lang="en-US" sz="2000" dirty="0">
                  <a:latin typeface="Times" pitchFamily="2" charset="0"/>
                </a:rPr>
                <a:t> at </a:t>
              </a:r>
              <a:r>
                <a:rPr lang="en-US" sz="2000" i="0">
                  <a:latin typeface="Cambria Math" panose="02040503050406030204" pitchFamily="18" charset="0"/>
                </a:rPr>
                <a:t>𝑡</a:t>
              </a:r>
              <a:r>
                <a:rPr lang="en-US" sz="2000" dirty="0">
                  <a:latin typeface="Times" pitchFamily="2" charset="0"/>
                </a:rPr>
                <a:t> and following policy </a:t>
              </a:r>
              <a:r>
                <a:rPr lang="en-US" sz="2000" i="0">
                  <a:latin typeface="Cambria Math" panose="02040503050406030204" pitchFamily="18" charset="0"/>
                </a:rPr>
                <a:t>𝜋</a:t>
              </a:r>
              <a:r>
                <a:rPr lang="en-US" sz="2000" dirty="0">
                  <a:latin typeface="Times" pitchFamily="2" charset="0"/>
                </a:rPr>
                <a:t> thereafter</a:t>
              </a:r>
            </a:p>
          </dgm:t>
        </dgm:pt>
      </mc:Fallback>
    </mc:AlternateContent>
    <dgm:pt modelId="{4B7E6B30-7FE9-874D-A38D-FA75EEB7A617}" type="parTrans" cxnId="{92BB9650-75D3-1647-AEC2-E5CCB9F3A5B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D317899A-36A5-5644-A880-25526D1BE8CA}" type="sibTrans" cxnId="{92BB9650-75D3-1647-AEC2-E5CCB9F3A5B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27EFF4AF-ACBC-6B47-8282-0F8F0D262E60}">
          <dgm:prSet custT="1"/>
          <dgm:spPr/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m:oMathPara>
              </a14:m>
              <a:endParaRPr lang="en-US" sz="2000" dirty="0">
                <a:latin typeface="Times" pitchFamily="2" charset="0"/>
              </a:endParaRPr>
            </a:p>
          </dgm:t>
        </dgm:pt>
      </mc:Choice>
      <mc:Fallback xmlns="">
        <dgm:pt modelId="{27EFF4AF-ACBC-6B47-8282-0F8F0D262E60}">
          <dgm:prSet custT="1"/>
          <dgm:spPr/>
          <dgm:t>
            <a:bodyPr anchor="ctr"/>
            <a:lstStyle/>
            <a:p>
              <a:pPr/>
              <a:r>
                <a:rPr lang="en-US" sz="2000" i="0">
                  <a:latin typeface="Cambria Math" panose="02040503050406030204" pitchFamily="18" charset="0"/>
                </a:rPr>
                <a:t>𝑄_𝜋 (𝑠,𝑎)=𝐸[𝑅_𝑡│𝑠_𝑡=𝑠,𝑎_𝑡=𝑎]</a:t>
              </a:r>
              <a:endParaRPr lang="en-US" sz="2000" dirty="0">
                <a:latin typeface="Times" pitchFamily="2" charset="0"/>
              </a:endParaRPr>
            </a:p>
          </dgm:t>
        </dgm:pt>
      </mc:Fallback>
    </mc:AlternateContent>
    <dgm:pt modelId="{48C69B2E-0438-784B-B8A9-275FC6D04DA0}" type="parTrans" cxnId="{6ABAA6D0-5146-5F42-85E7-7F21F0C90E6E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B983026E-02AB-3E49-ADEF-D99BD8E3E632}" type="sibTrans" cxnId="{6ABAA6D0-5146-5F42-85E7-7F21F0C90E6E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48C96EA5-7E15-164A-8920-55F4BF679741}" type="pres">
      <dgm:prSet presAssocID="{7B00F315-8DDE-A843-87C3-F720C9CA4A82}" presName="linear" presStyleCnt="0">
        <dgm:presLayoutVars>
          <dgm:animLvl val="lvl"/>
          <dgm:resizeHandles val="exact"/>
        </dgm:presLayoutVars>
      </dgm:prSet>
      <dgm:spPr/>
    </dgm:pt>
    <dgm:pt modelId="{5767C597-E7B8-554C-BCBC-DF4E0A56E4C6}" type="pres">
      <dgm:prSet presAssocID="{4BD871B1-DC33-C24D-9969-2C5390F150E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89B453-D52F-A247-90AD-A302C0E8D5BF}" type="pres">
      <dgm:prSet presAssocID="{AC88E062-3335-5A41-A26B-FF93A1A69F54}" presName="spacer" presStyleCnt="0"/>
      <dgm:spPr/>
    </dgm:pt>
    <dgm:pt modelId="{52B69739-990A-0A40-A511-AEBFEC23998A}" type="pres">
      <dgm:prSet presAssocID="{C1B0F9C7-7A7D-B34D-952F-262F26553F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F8CE6A6-59E4-7E46-A105-FFF291165F27}" type="pres">
      <dgm:prSet presAssocID="{C1B0F9C7-7A7D-B34D-952F-262F26553FBD}" presName="childText" presStyleLbl="revTx" presStyleIdx="0" presStyleCnt="2">
        <dgm:presLayoutVars>
          <dgm:bulletEnabled val="1"/>
        </dgm:presLayoutVars>
      </dgm:prSet>
      <dgm:spPr/>
    </dgm:pt>
    <dgm:pt modelId="{E4602268-904E-424D-828E-419F50FAA7BA}" type="pres">
      <dgm:prSet presAssocID="{3E95E463-E1FF-9047-9D84-FFA608CB2C6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32C6A76-F179-1546-A82E-6C4281FD16A9}" type="pres">
      <dgm:prSet presAssocID="{3E95E463-E1FF-9047-9D84-FFA608CB2C6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51E6509-2314-C84D-9F22-212184C9D50C}" srcId="{C1B0F9C7-7A7D-B34D-952F-262F26553FBD}" destId="{8D272209-6A5B-994F-A2F1-238BABD43E0B}" srcOrd="0" destOrd="0" parTransId="{F15D7263-05E4-BB46-9782-2339A2950601}" sibTransId="{156284C8-1E1C-9248-A0DC-E4E55AB8AF18}"/>
    <dgm:cxn modelId="{78F7CD27-E5F7-8742-A5C9-DB3B6E1E7BC2}" type="presOf" srcId="{7B00F315-8DDE-A843-87C3-F720C9CA4A82}" destId="{48C96EA5-7E15-164A-8920-55F4BF679741}" srcOrd="0" destOrd="0" presId="urn:microsoft.com/office/officeart/2005/8/layout/vList2"/>
    <dgm:cxn modelId="{E1FE0743-040B-6C45-BDC1-38F32E66B925}" type="presOf" srcId="{C1B0F9C7-7A7D-B34D-952F-262F26553FBD}" destId="{52B69739-990A-0A40-A511-AEBFEC23998A}" srcOrd="0" destOrd="0" presId="urn:microsoft.com/office/officeart/2005/8/layout/vList2"/>
    <dgm:cxn modelId="{92BB9650-75D3-1647-AEC2-E5CCB9F3A5B0}" srcId="{7B00F315-8DDE-A843-87C3-F720C9CA4A82}" destId="{3E95E463-E1FF-9047-9D84-FFA608CB2C60}" srcOrd="2" destOrd="0" parTransId="{4B7E6B30-7FE9-874D-A38D-FA75EEB7A617}" sibTransId="{D317899A-36A5-5644-A880-25526D1BE8CA}"/>
    <dgm:cxn modelId="{101D6C5D-C039-C840-BDC3-658071AC1E30}" type="presOf" srcId="{4BD871B1-DC33-C24D-9969-2C5390F150EB}" destId="{5767C597-E7B8-554C-BCBC-DF4E0A56E4C6}" srcOrd="0" destOrd="0" presId="urn:microsoft.com/office/officeart/2005/8/layout/vList2"/>
    <dgm:cxn modelId="{6336B165-0E5E-3844-8EF7-5F72BE4E8A9A}" type="presOf" srcId="{3E95E463-E1FF-9047-9D84-FFA608CB2C60}" destId="{E4602268-904E-424D-828E-419F50FAA7BA}" srcOrd="0" destOrd="0" presId="urn:microsoft.com/office/officeart/2005/8/layout/vList2"/>
    <dgm:cxn modelId="{57B4EC78-0414-BD49-8A56-B3E3E542EA76}" type="presOf" srcId="{8D272209-6A5B-994F-A2F1-238BABD43E0B}" destId="{9F8CE6A6-59E4-7E46-A105-FFF291165F27}" srcOrd="0" destOrd="0" presId="urn:microsoft.com/office/officeart/2005/8/layout/vList2"/>
    <dgm:cxn modelId="{2E4305BF-3CB3-3D4E-9A16-5DE3808A5942}" srcId="{7B00F315-8DDE-A843-87C3-F720C9CA4A82}" destId="{4BD871B1-DC33-C24D-9969-2C5390F150EB}" srcOrd="0" destOrd="0" parTransId="{D27C224B-FEC4-7A4D-B357-30390ACDDB4D}" sibTransId="{AC88E062-3335-5A41-A26B-FF93A1A69F54}"/>
    <dgm:cxn modelId="{6ABAA6D0-5146-5F42-85E7-7F21F0C90E6E}" srcId="{3E95E463-E1FF-9047-9D84-FFA608CB2C60}" destId="{27EFF4AF-ACBC-6B47-8282-0F8F0D262E60}" srcOrd="0" destOrd="0" parTransId="{48C69B2E-0438-784B-B8A9-275FC6D04DA0}" sibTransId="{B983026E-02AB-3E49-ADEF-D99BD8E3E632}"/>
    <dgm:cxn modelId="{597737EC-695C-8C41-8691-D1CFF28EE646}" srcId="{7B00F315-8DDE-A843-87C3-F720C9CA4A82}" destId="{C1B0F9C7-7A7D-B34D-952F-262F26553FBD}" srcOrd="1" destOrd="0" parTransId="{4C8488AA-0CD1-2147-9A27-2FE4D78CCB78}" sibTransId="{CE976ED4-39EC-9840-A37B-52116EA723FE}"/>
    <dgm:cxn modelId="{B9C3D0F9-6656-8146-A630-CABD55361E78}" type="presOf" srcId="{27EFF4AF-ACBC-6B47-8282-0F8F0D262E60}" destId="{632C6A76-F179-1546-A82E-6C4281FD16A9}" srcOrd="0" destOrd="0" presId="urn:microsoft.com/office/officeart/2005/8/layout/vList2"/>
    <dgm:cxn modelId="{A02FFE07-D4B2-8E4B-9E3D-FF193EA38100}" type="presParOf" srcId="{48C96EA5-7E15-164A-8920-55F4BF679741}" destId="{5767C597-E7B8-554C-BCBC-DF4E0A56E4C6}" srcOrd="0" destOrd="0" presId="urn:microsoft.com/office/officeart/2005/8/layout/vList2"/>
    <dgm:cxn modelId="{212F648B-0B6F-9240-9906-3F0C19A0369A}" type="presParOf" srcId="{48C96EA5-7E15-164A-8920-55F4BF679741}" destId="{2F89B453-D52F-A247-90AD-A302C0E8D5BF}" srcOrd="1" destOrd="0" presId="urn:microsoft.com/office/officeart/2005/8/layout/vList2"/>
    <dgm:cxn modelId="{333A57F3-DB39-9745-910C-FB87130C58F9}" type="presParOf" srcId="{48C96EA5-7E15-164A-8920-55F4BF679741}" destId="{52B69739-990A-0A40-A511-AEBFEC23998A}" srcOrd="2" destOrd="0" presId="urn:microsoft.com/office/officeart/2005/8/layout/vList2"/>
    <dgm:cxn modelId="{6A853033-4577-9D45-A301-8A1A000E8ED7}" type="presParOf" srcId="{48C96EA5-7E15-164A-8920-55F4BF679741}" destId="{9F8CE6A6-59E4-7E46-A105-FFF291165F27}" srcOrd="3" destOrd="0" presId="urn:microsoft.com/office/officeart/2005/8/layout/vList2"/>
    <dgm:cxn modelId="{FDED9A11-1578-7F46-A363-F297C773090D}" type="presParOf" srcId="{48C96EA5-7E15-164A-8920-55F4BF679741}" destId="{E4602268-904E-424D-828E-419F50FAA7BA}" srcOrd="4" destOrd="0" presId="urn:microsoft.com/office/officeart/2005/8/layout/vList2"/>
    <dgm:cxn modelId="{5EEEF05D-D056-8B49-A918-12E2F9321661}" type="presParOf" srcId="{48C96EA5-7E15-164A-8920-55F4BF679741}" destId="{632C6A76-F179-1546-A82E-6C4281FD16A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B00F315-8DDE-A843-87C3-F720C9CA4A82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BD871B1-DC33-C24D-9969-2C5390F150EB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These functions measures how good a state or an action is. </a:t>
          </a:r>
        </a:p>
      </dgm:t>
    </dgm:pt>
    <dgm:pt modelId="{D27C224B-FEC4-7A4D-B357-30390ACDDB4D}" type="parTrans" cxnId="{2E4305BF-3CB3-3D4E-9A16-5DE3808A594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AC88E062-3335-5A41-A26B-FF93A1A69F54}" type="sibTrans" cxnId="{2E4305BF-3CB3-3D4E-9A16-5DE3808A594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C1B0F9C7-7A7D-B34D-952F-262F26553FB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C8488AA-0CD1-2147-9A27-2FE4D78CCB78}" type="parTrans" cxnId="{597737EC-695C-8C41-8691-D1CFF28EE64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CE976ED4-39EC-9840-A37B-52116EA723FE}" type="sibTrans" cxnId="{597737EC-695C-8C41-8691-D1CFF28EE64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8D272209-6A5B-994F-A2F1-238BABD43E0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15D7263-05E4-BB46-9782-2339A2950601}" type="parTrans" cxnId="{051E6509-2314-C84D-9F22-212184C9D50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56284C8-1E1C-9248-A0DC-E4E55AB8AF18}" type="sibTrans" cxnId="{051E6509-2314-C84D-9F22-212184C9D50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3E95E463-E1FF-9047-9D84-FFA608CB2C60}">
      <dgm:prSet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B7E6B30-7FE9-874D-A38D-FA75EEB7A617}" type="parTrans" cxnId="{92BB9650-75D3-1647-AEC2-E5CCB9F3A5B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D317899A-36A5-5644-A880-25526D1BE8CA}" type="sibTrans" cxnId="{92BB9650-75D3-1647-AEC2-E5CCB9F3A5B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7EFF4AF-ACBC-6B47-8282-0F8F0D262E60}">
      <dgm:prSet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8C69B2E-0438-784B-B8A9-275FC6D04DA0}" type="parTrans" cxnId="{6ABAA6D0-5146-5F42-85E7-7F21F0C90E6E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B983026E-02AB-3E49-ADEF-D99BD8E3E632}" type="sibTrans" cxnId="{6ABAA6D0-5146-5F42-85E7-7F21F0C90E6E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48C96EA5-7E15-164A-8920-55F4BF679741}" type="pres">
      <dgm:prSet presAssocID="{7B00F315-8DDE-A843-87C3-F720C9CA4A82}" presName="linear" presStyleCnt="0">
        <dgm:presLayoutVars>
          <dgm:animLvl val="lvl"/>
          <dgm:resizeHandles val="exact"/>
        </dgm:presLayoutVars>
      </dgm:prSet>
      <dgm:spPr/>
    </dgm:pt>
    <dgm:pt modelId="{5767C597-E7B8-554C-BCBC-DF4E0A56E4C6}" type="pres">
      <dgm:prSet presAssocID="{4BD871B1-DC33-C24D-9969-2C5390F150E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89B453-D52F-A247-90AD-A302C0E8D5BF}" type="pres">
      <dgm:prSet presAssocID="{AC88E062-3335-5A41-A26B-FF93A1A69F54}" presName="spacer" presStyleCnt="0"/>
      <dgm:spPr/>
    </dgm:pt>
    <dgm:pt modelId="{52B69739-990A-0A40-A511-AEBFEC23998A}" type="pres">
      <dgm:prSet presAssocID="{C1B0F9C7-7A7D-B34D-952F-262F26553F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F8CE6A6-59E4-7E46-A105-FFF291165F27}" type="pres">
      <dgm:prSet presAssocID="{C1B0F9C7-7A7D-B34D-952F-262F26553FBD}" presName="childText" presStyleLbl="revTx" presStyleIdx="0" presStyleCnt="2">
        <dgm:presLayoutVars>
          <dgm:bulletEnabled val="1"/>
        </dgm:presLayoutVars>
      </dgm:prSet>
      <dgm:spPr/>
    </dgm:pt>
    <dgm:pt modelId="{E4602268-904E-424D-828E-419F50FAA7BA}" type="pres">
      <dgm:prSet presAssocID="{3E95E463-E1FF-9047-9D84-FFA608CB2C6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32C6A76-F179-1546-A82E-6C4281FD16A9}" type="pres">
      <dgm:prSet presAssocID="{3E95E463-E1FF-9047-9D84-FFA608CB2C6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51E6509-2314-C84D-9F22-212184C9D50C}" srcId="{C1B0F9C7-7A7D-B34D-952F-262F26553FBD}" destId="{8D272209-6A5B-994F-A2F1-238BABD43E0B}" srcOrd="0" destOrd="0" parTransId="{F15D7263-05E4-BB46-9782-2339A2950601}" sibTransId="{156284C8-1E1C-9248-A0DC-E4E55AB8AF18}"/>
    <dgm:cxn modelId="{78F7CD27-E5F7-8742-A5C9-DB3B6E1E7BC2}" type="presOf" srcId="{7B00F315-8DDE-A843-87C3-F720C9CA4A82}" destId="{48C96EA5-7E15-164A-8920-55F4BF679741}" srcOrd="0" destOrd="0" presId="urn:microsoft.com/office/officeart/2005/8/layout/vList2"/>
    <dgm:cxn modelId="{E1FE0743-040B-6C45-BDC1-38F32E66B925}" type="presOf" srcId="{C1B0F9C7-7A7D-B34D-952F-262F26553FBD}" destId="{52B69739-990A-0A40-A511-AEBFEC23998A}" srcOrd="0" destOrd="0" presId="urn:microsoft.com/office/officeart/2005/8/layout/vList2"/>
    <dgm:cxn modelId="{92BB9650-75D3-1647-AEC2-E5CCB9F3A5B0}" srcId="{7B00F315-8DDE-A843-87C3-F720C9CA4A82}" destId="{3E95E463-E1FF-9047-9D84-FFA608CB2C60}" srcOrd="2" destOrd="0" parTransId="{4B7E6B30-7FE9-874D-A38D-FA75EEB7A617}" sibTransId="{D317899A-36A5-5644-A880-25526D1BE8CA}"/>
    <dgm:cxn modelId="{101D6C5D-C039-C840-BDC3-658071AC1E30}" type="presOf" srcId="{4BD871B1-DC33-C24D-9969-2C5390F150EB}" destId="{5767C597-E7B8-554C-BCBC-DF4E0A56E4C6}" srcOrd="0" destOrd="0" presId="urn:microsoft.com/office/officeart/2005/8/layout/vList2"/>
    <dgm:cxn modelId="{6336B165-0E5E-3844-8EF7-5F72BE4E8A9A}" type="presOf" srcId="{3E95E463-E1FF-9047-9D84-FFA608CB2C60}" destId="{E4602268-904E-424D-828E-419F50FAA7BA}" srcOrd="0" destOrd="0" presId="urn:microsoft.com/office/officeart/2005/8/layout/vList2"/>
    <dgm:cxn modelId="{57B4EC78-0414-BD49-8A56-B3E3E542EA76}" type="presOf" srcId="{8D272209-6A5B-994F-A2F1-238BABD43E0B}" destId="{9F8CE6A6-59E4-7E46-A105-FFF291165F27}" srcOrd="0" destOrd="0" presId="urn:microsoft.com/office/officeart/2005/8/layout/vList2"/>
    <dgm:cxn modelId="{2E4305BF-3CB3-3D4E-9A16-5DE3808A5942}" srcId="{7B00F315-8DDE-A843-87C3-F720C9CA4A82}" destId="{4BD871B1-DC33-C24D-9969-2C5390F150EB}" srcOrd="0" destOrd="0" parTransId="{D27C224B-FEC4-7A4D-B357-30390ACDDB4D}" sibTransId="{AC88E062-3335-5A41-A26B-FF93A1A69F54}"/>
    <dgm:cxn modelId="{6ABAA6D0-5146-5F42-85E7-7F21F0C90E6E}" srcId="{3E95E463-E1FF-9047-9D84-FFA608CB2C60}" destId="{27EFF4AF-ACBC-6B47-8282-0F8F0D262E60}" srcOrd="0" destOrd="0" parTransId="{48C69B2E-0438-784B-B8A9-275FC6D04DA0}" sibTransId="{B983026E-02AB-3E49-ADEF-D99BD8E3E632}"/>
    <dgm:cxn modelId="{597737EC-695C-8C41-8691-D1CFF28EE646}" srcId="{7B00F315-8DDE-A843-87C3-F720C9CA4A82}" destId="{C1B0F9C7-7A7D-B34D-952F-262F26553FBD}" srcOrd="1" destOrd="0" parTransId="{4C8488AA-0CD1-2147-9A27-2FE4D78CCB78}" sibTransId="{CE976ED4-39EC-9840-A37B-52116EA723FE}"/>
    <dgm:cxn modelId="{B9C3D0F9-6656-8146-A630-CABD55361E78}" type="presOf" srcId="{27EFF4AF-ACBC-6B47-8282-0F8F0D262E60}" destId="{632C6A76-F179-1546-A82E-6C4281FD16A9}" srcOrd="0" destOrd="0" presId="urn:microsoft.com/office/officeart/2005/8/layout/vList2"/>
    <dgm:cxn modelId="{A02FFE07-D4B2-8E4B-9E3D-FF193EA38100}" type="presParOf" srcId="{48C96EA5-7E15-164A-8920-55F4BF679741}" destId="{5767C597-E7B8-554C-BCBC-DF4E0A56E4C6}" srcOrd="0" destOrd="0" presId="urn:microsoft.com/office/officeart/2005/8/layout/vList2"/>
    <dgm:cxn modelId="{212F648B-0B6F-9240-9906-3F0C19A0369A}" type="presParOf" srcId="{48C96EA5-7E15-164A-8920-55F4BF679741}" destId="{2F89B453-D52F-A247-90AD-A302C0E8D5BF}" srcOrd="1" destOrd="0" presId="urn:microsoft.com/office/officeart/2005/8/layout/vList2"/>
    <dgm:cxn modelId="{333A57F3-DB39-9745-910C-FB87130C58F9}" type="presParOf" srcId="{48C96EA5-7E15-164A-8920-55F4BF679741}" destId="{52B69739-990A-0A40-A511-AEBFEC23998A}" srcOrd="2" destOrd="0" presId="urn:microsoft.com/office/officeart/2005/8/layout/vList2"/>
    <dgm:cxn modelId="{6A853033-4577-9D45-A301-8A1A000E8ED7}" type="presParOf" srcId="{48C96EA5-7E15-164A-8920-55F4BF679741}" destId="{9F8CE6A6-59E4-7E46-A105-FFF291165F27}" srcOrd="3" destOrd="0" presId="urn:microsoft.com/office/officeart/2005/8/layout/vList2"/>
    <dgm:cxn modelId="{FDED9A11-1578-7F46-A363-F297C773090D}" type="presParOf" srcId="{48C96EA5-7E15-164A-8920-55F4BF679741}" destId="{E4602268-904E-424D-828E-419F50FAA7BA}" srcOrd="4" destOrd="0" presId="urn:microsoft.com/office/officeart/2005/8/layout/vList2"/>
    <dgm:cxn modelId="{5EEEF05D-D056-8B49-A918-12E2F9321661}" type="presParOf" srcId="{48C96EA5-7E15-164A-8920-55F4BF679741}" destId="{632C6A76-F179-1546-A82E-6C4281FD16A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DCFC277E-1482-3741-9E2C-50FC90A8DB60}" type="doc">
      <dgm:prSet loTypeId="urn:microsoft.com/office/officeart/2005/8/layout/vList2" loCatId="list" qsTypeId="urn:microsoft.com/office/officeart/2005/8/quickstyle/simple1" qsCatId="simple" csTypeId="urn:microsoft.com/office/officeart/2005/8/colors/accent6_1" csCatId="accent6"/>
      <dgm:spPr/>
      <dgm:t>
        <a:bodyPr/>
        <a:lstStyle/>
        <a:p>
          <a:endParaRPr lang="en-US"/>
        </a:p>
      </dgm:t>
    </dgm:pt>
    <dgm:pt modelId="{6DD15F67-3551-484B-8CDC-016802CB0A4C}">
      <dgm:prSet custT="1"/>
      <dgm:spPr/>
      <dgm:t>
        <a:bodyPr/>
        <a:lstStyle/>
        <a:p>
          <a:r>
            <a:rPr lang="en-US" sz="2000" baseline="0" dirty="0">
              <a:latin typeface="Times" pitchFamily="2" charset="0"/>
            </a:rPr>
            <a:t>Policy is a function that dictates what to do when in a certain state</a:t>
          </a:r>
          <a:endParaRPr lang="en-US" sz="2000" dirty="0">
            <a:latin typeface="Times" pitchFamily="2" charset="0"/>
          </a:endParaRPr>
        </a:p>
      </dgm:t>
    </dgm:pt>
    <dgm:pt modelId="{125F0408-82DC-FA4A-9C0F-4FD470AE227C}" type="parTrans" cxnId="{CCA44D06-BED5-8046-8343-E094E1C35BB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9E3CCEE-6F03-4E4A-A146-6DB74675A863}" type="sibTrans" cxnId="{CCA44D06-BED5-8046-8343-E094E1C35BB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92E352C-7CB8-E34F-AB6F-65C003627B82}">
      <dgm:prSet custT="1"/>
      <dgm:spPr/>
      <dgm:t>
        <a:bodyPr/>
        <a:lstStyle/>
        <a:p>
          <a:r>
            <a:rPr lang="en-US" sz="2000" baseline="0">
              <a:latin typeface="Times" pitchFamily="2" charset="0"/>
            </a:rPr>
            <a:t>Goal is to find the policy that maximizes the reward</a:t>
          </a:r>
          <a:endParaRPr lang="en-US" sz="2000">
            <a:latin typeface="Times" pitchFamily="2" charset="0"/>
          </a:endParaRPr>
        </a:p>
      </dgm:t>
    </dgm:pt>
    <dgm:pt modelId="{DE735C54-ED02-594C-91C2-C8A97BCC960B}" type="parTrans" cxnId="{6EA68BB2-715B-F64C-A970-3B0A6C7172D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AFB2C130-D5D6-B74B-BFC5-619EC9C4F2A3}" type="sibTrans" cxnId="{6EA68BB2-715B-F64C-A970-3B0A6C7172D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61508B2-46CB-3648-997A-D456CD732852}">
      <dgm:prSet custT="1"/>
      <dgm:spPr/>
      <dgm:t>
        <a:bodyPr/>
        <a:lstStyle/>
        <a:p>
          <a:r>
            <a:rPr lang="en-US" sz="2000" baseline="0">
              <a:latin typeface="Times" pitchFamily="2" charset="0"/>
            </a:rPr>
            <a:t>Optimal policy can be determined by:</a:t>
          </a:r>
          <a:endParaRPr lang="en-US" sz="2000">
            <a:latin typeface="Times" pitchFamily="2" charset="0"/>
          </a:endParaRPr>
        </a:p>
      </dgm:t>
    </dgm:pt>
    <dgm:pt modelId="{E56F919F-8F82-E14E-8D79-2B93EADDE1B1}" type="parTrans" cxnId="{8EB15917-DBBB-4C42-8F8E-338A79EADA6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AB498F79-D639-9444-AF95-FE38CA934576}" type="sibTrans" cxnId="{8EB15917-DBBB-4C42-8F8E-338A79EADA6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C78FFE47-E79A-584B-8385-0FC4823FBDA2}">
      <dgm:prSet custT="1"/>
      <dgm:spPr>
        <a:blipFill>
          <a:blip xmlns:r="http://schemas.openxmlformats.org/officeDocument/2006/relationships" r:embed="rId1"/>
          <a:stretch>
            <a:fillRect t="-847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68E342-612F-DB46-9784-F99F9EA399A6}" type="parTrans" cxnId="{D77C82B2-AAF1-044A-BE4E-C11C44E08E3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6E47E3A-1FE3-B848-BE74-B275C65301A0}" type="sibTrans" cxnId="{D77C82B2-AAF1-044A-BE4E-C11C44E08E3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337EACE-F0F3-0041-B4F6-AB5B692A2D6C}" type="pres">
      <dgm:prSet presAssocID="{DCFC277E-1482-3741-9E2C-50FC90A8DB60}" presName="linear" presStyleCnt="0">
        <dgm:presLayoutVars>
          <dgm:animLvl val="lvl"/>
          <dgm:resizeHandles val="exact"/>
        </dgm:presLayoutVars>
      </dgm:prSet>
      <dgm:spPr/>
    </dgm:pt>
    <dgm:pt modelId="{68EB7009-846A-A749-8598-7BA3E59E51B8}" type="pres">
      <dgm:prSet presAssocID="{6DD15F67-3551-484B-8CDC-016802CB0A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ECA43E-F57A-7C47-9B48-205D6FC96A09}" type="pres">
      <dgm:prSet presAssocID="{09E3CCEE-6F03-4E4A-A146-6DB74675A863}" presName="spacer" presStyleCnt="0"/>
      <dgm:spPr/>
    </dgm:pt>
    <dgm:pt modelId="{43FFB1C6-7866-844C-B177-D653C31D553D}" type="pres">
      <dgm:prSet presAssocID="{592E352C-7CB8-E34F-AB6F-65C003627B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16B1E2-4CA0-A840-BEAA-071F22899D43}" type="pres">
      <dgm:prSet presAssocID="{AFB2C130-D5D6-B74B-BFC5-619EC9C4F2A3}" presName="spacer" presStyleCnt="0"/>
      <dgm:spPr/>
    </dgm:pt>
    <dgm:pt modelId="{6958ADCD-C038-6641-A565-B62F869AB035}" type="pres">
      <dgm:prSet presAssocID="{161508B2-46CB-3648-997A-D456CD73285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4BF2B34-5A65-2646-B339-184B678C5361}" type="pres">
      <dgm:prSet presAssocID="{161508B2-46CB-3648-997A-D456CD73285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A44D06-BED5-8046-8343-E094E1C35BB6}" srcId="{DCFC277E-1482-3741-9E2C-50FC90A8DB60}" destId="{6DD15F67-3551-484B-8CDC-016802CB0A4C}" srcOrd="0" destOrd="0" parTransId="{125F0408-82DC-FA4A-9C0F-4FD470AE227C}" sibTransId="{09E3CCEE-6F03-4E4A-A146-6DB74675A863}"/>
    <dgm:cxn modelId="{8EB15917-DBBB-4C42-8F8E-338A79EADA65}" srcId="{DCFC277E-1482-3741-9E2C-50FC90A8DB60}" destId="{161508B2-46CB-3648-997A-D456CD732852}" srcOrd="2" destOrd="0" parTransId="{E56F919F-8F82-E14E-8D79-2B93EADDE1B1}" sibTransId="{AB498F79-D639-9444-AF95-FE38CA934576}"/>
    <dgm:cxn modelId="{5E93743D-AB03-914F-BA22-5C0FC94A1A83}" type="presOf" srcId="{DCFC277E-1482-3741-9E2C-50FC90A8DB60}" destId="{0337EACE-F0F3-0041-B4F6-AB5B692A2D6C}" srcOrd="0" destOrd="0" presId="urn:microsoft.com/office/officeart/2005/8/layout/vList2"/>
    <dgm:cxn modelId="{8056BA40-B888-DD48-93A8-CC33C89898B7}" type="presOf" srcId="{C78FFE47-E79A-584B-8385-0FC4823FBDA2}" destId="{84BF2B34-5A65-2646-B339-184B678C5361}" srcOrd="0" destOrd="0" presId="urn:microsoft.com/office/officeart/2005/8/layout/vList2"/>
    <dgm:cxn modelId="{5719AD6F-A378-674A-9EE7-3BA3DC85415A}" type="presOf" srcId="{592E352C-7CB8-E34F-AB6F-65C003627B82}" destId="{43FFB1C6-7866-844C-B177-D653C31D553D}" srcOrd="0" destOrd="0" presId="urn:microsoft.com/office/officeart/2005/8/layout/vList2"/>
    <dgm:cxn modelId="{FD95679B-9E16-CF42-A9DD-53177DC2139B}" type="presOf" srcId="{6DD15F67-3551-484B-8CDC-016802CB0A4C}" destId="{68EB7009-846A-A749-8598-7BA3E59E51B8}" srcOrd="0" destOrd="0" presId="urn:microsoft.com/office/officeart/2005/8/layout/vList2"/>
    <dgm:cxn modelId="{D77C82B2-AAF1-044A-BE4E-C11C44E08E3C}" srcId="{161508B2-46CB-3648-997A-D456CD732852}" destId="{C78FFE47-E79A-584B-8385-0FC4823FBDA2}" srcOrd="0" destOrd="0" parTransId="{2668E342-612F-DB46-9784-F99F9EA399A6}" sibTransId="{56E47E3A-1FE3-B848-BE74-B275C65301A0}"/>
    <dgm:cxn modelId="{6EA68BB2-715B-F64C-A970-3B0A6C7172D2}" srcId="{DCFC277E-1482-3741-9E2C-50FC90A8DB60}" destId="{592E352C-7CB8-E34F-AB6F-65C003627B82}" srcOrd="1" destOrd="0" parTransId="{DE735C54-ED02-594C-91C2-C8A97BCC960B}" sibTransId="{AFB2C130-D5D6-B74B-BFC5-619EC9C4F2A3}"/>
    <dgm:cxn modelId="{B495C4CC-101D-DA47-AEB9-A1E3940710CA}" type="presOf" srcId="{161508B2-46CB-3648-997A-D456CD732852}" destId="{6958ADCD-C038-6641-A565-B62F869AB035}" srcOrd="0" destOrd="0" presId="urn:microsoft.com/office/officeart/2005/8/layout/vList2"/>
    <dgm:cxn modelId="{4889B435-2818-8F4A-BE35-9407AEE1F813}" type="presParOf" srcId="{0337EACE-F0F3-0041-B4F6-AB5B692A2D6C}" destId="{68EB7009-846A-A749-8598-7BA3E59E51B8}" srcOrd="0" destOrd="0" presId="urn:microsoft.com/office/officeart/2005/8/layout/vList2"/>
    <dgm:cxn modelId="{385AE56C-F998-3F4A-9BB7-5DD0807886C0}" type="presParOf" srcId="{0337EACE-F0F3-0041-B4F6-AB5B692A2D6C}" destId="{54ECA43E-F57A-7C47-9B48-205D6FC96A09}" srcOrd="1" destOrd="0" presId="urn:microsoft.com/office/officeart/2005/8/layout/vList2"/>
    <dgm:cxn modelId="{27E660C6-EAEF-A247-A028-06B5F19A98A0}" type="presParOf" srcId="{0337EACE-F0F3-0041-B4F6-AB5B692A2D6C}" destId="{43FFB1C6-7866-844C-B177-D653C31D553D}" srcOrd="2" destOrd="0" presId="urn:microsoft.com/office/officeart/2005/8/layout/vList2"/>
    <dgm:cxn modelId="{F57E3BFB-3457-9142-A9FC-D4C74C19F5D2}" type="presParOf" srcId="{0337EACE-F0F3-0041-B4F6-AB5B692A2D6C}" destId="{E716B1E2-4CA0-A840-BEAA-071F22899D43}" srcOrd="3" destOrd="0" presId="urn:microsoft.com/office/officeart/2005/8/layout/vList2"/>
    <dgm:cxn modelId="{575CB873-F786-754B-BC3D-E3C64837E491}" type="presParOf" srcId="{0337EACE-F0F3-0041-B4F6-AB5B692A2D6C}" destId="{6958ADCD-C038-6641-A565-B62F869AB035}" srcOrd="4" destOrd="0" presId="urn:microsoft.com/office/officeart/2005/8/layout/vList2"/>
    <dgm:cxn modelId="{B6FD125E-E5EE-AE46-AB37-4164A95814F6}" type="presParOf" srcId="{0337EACE-F0F3-0041-B4F6-AB5B692A2D6C}" destId="{84BF2B34-5A65-2646-B339-184B678C536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D353045-5359-4C42-BC61-9EA6C16C179C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3051EF2-136B-2344-91AB-A762146144D8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Optimal State value: expected total reward starting from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𝑠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at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and following the </a:t>
              </a:r>
              <a:r>
                <a:rPr lang="en-US" sz="2000" i="1" dirty="0">
                  <a:latin typeface="Times" pitchFamily="2" charset="0"/>
                </a:rPr>
                <a:t>optimal </a:t>
              </a:r>
              <a:r>
                <a:rPr lang="en-US" sz="2000" dirty="0">
                  <a:latin typeface="Times" pitchFamily="2" charset="0"/>
                </a:rPr>
                <a:t>policy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thereafter</a:t>
              </a:r>
            </a:p>
          </dgm:t>
        </dgm:pt>
      </mc:Choice>
      <mc:Fallback xmlns="">
        <dgm:pt modelId="{53051EF2-136B-2344-91AB-A762146144D8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Optimal State value: expected total reward starting from </a:t>
              </a:r>
              <a:r>
                <a:rPr lang="en-US" sz="2000" i="0">
                  <a:latin typeface="Cambria Math" panose="02040503050406030204" pitchFamily="18" charset="0"/>
                </a:rPr>
                <a:t>𝑠</a:t>
              </a:r>
              <a:r>
                <a:rPr lang="en-US" sz="2000" dirty="0">
                  <a:latin typeface="Times" pitchFamily="2" charset="0"/>
                </a:rPr>
                <a:t> at </a:t>
              </a:r>
              <a:r>
                <a:rPr lang="en-US" sz="2000" i="0">
                  <a:latin typeface="Cambria Math" panose="02040503050406030204" pitchFamily="18" charset="0"/>
                </a:rPr>
                <a:t>𝑡</a:t>
              </a:r>
              <a:r>
                <a:rPr lang="en-US" sz="2000" dirty="0">
                  <a:latin typeface="Times" pitchFamily="2" charset="0"/>
                </a:rPr>
                <a:t> and following the </a:t>
              </a:r>
              <a:r>
                <a:rPr lang="en-US" sz="2000" i="1" dirty="0">
                  <a:latin typeface="Times" pitchFamily="2" charset="0"/>
                </a:rPr>
                <a:t>optimal </a:t>
              </a:r>
              <a:r>
                <a:rPr lang="en-US" sz="2000" dirty="0">
                  <a:latin typeface="Times" pitchFamily="2" charset="0"/>
                </a:rPr>
                <a:t>policy </a:t>
              </a:r>
              <a:r>
                <a:rPr lang="en-US" sz="2000" i="0">
                  <a:latin typeface="Cambria Math" panose="02040503050406030204" pitchFamily="18" charset="0"/>
                </a:rPr>
                <a:t>𝜋</a:t>
              </a:r>
              <a:r>
                <a:rPr lang="en-US" sz="2000" dirty="0">
                  <a:latin typeface="Times" pitchFamily="2" charset="0"/>
                </a:rPr>
                <a:t> thereafter</a:t>
              </a:r>
            </a:p>
          </dgm:t>
        </dgm:pt>
      </mc:Fallback>
    </mc:AlternateContent>
    <dgm:pt modelId="{21C743C2-C875-0640-AC2E-2064A04E98F9}" type="parTrans" cxnId="{EDA24B58-093A-254D-9A08-C24875374DA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F7CDEE1-1B6F-824A-B566-2B6F7A91F6BF}" type="sibTrans" cxnId="{EDA24B58-093A-254D-9A08-C24875374DA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6E14259A-160F-2E4F-ABBF-F698571FEE9B}">
          <dgm:prSet custT="1"/>
          <dgm:spPr/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 </m:t>
                    </m:r>
                  </m:oMath>
                </m:oMathPara>
              </a14:m>
              <a:endParaRPr lang="en-US" sz="2000" dirty="0">
                <a:latin typeface="Times" pitchFamily="2" charset="0"/>
              </a:endParaRPr>
            </a:p>
          </dgm:t>
        </dgm:pt>
      </mc:Choice>
      <mc:Fallback xmlns="">
        <dgm:pt modelId="{6E14259A-160F-2E4F-ABBF-F698571FEE9B}">
          <dgm:prSet custT="1"/>
          <dgm:spPr/>
          <dgm:t>
            <a:bodyPr anchor="ctr"/>
            <a:lstStyle/>
            <a:p>
              <a:pPr/>
              <a:r>
                <a:rPr lang="en-US" sz="2000" i="0">
                  <a:latin typeface="Cambria Math" panose="02040503050406030204" pitchFamily="18" charset="0"/>
                </a:rPr>
                <a:t>𝑉_𝜋^∗ (𝑠)=max┬𝜋  𝑄^∗ (𝑠,𝑎) </a:t>
              </a:r>
              <a:endParaRPr lang="en-US" sz="2000" dirty="0">
                <a:latin typeface="Times" pitchFamily="2" charset="0"/>
              </a:endParaRPr>
            </a:p>
          </dgm:t>
        </dgm:pt>
      </mc:Fallback>
    </mc:AlternateContent>
    <dgm:pt modelId="{F209EAFE-56CF-F44C-9E96-EFC4359BA597}" type="parTrans" cxnId="{C2EF8435-96E9-E74F-B57D-B0FED200653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935E6BE-367E-444E-9830-03972B88059E}" type="sibTrans" cxnId="{C2EF8435-96E9-E74F-B57D-B0FED200653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2AE526E3-5E91-8C4D-86E2-6436FF764D1A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Optimal Action value: expected total reward starting from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𝑠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and taking an action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𝑎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at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and following </a:t>
              </a:r>
              <a:r>
                <a:rPr lang="en-US" sz="2000" i="1" dirty="0">
                  <a:latin typeface="Times" pitchFamily="2" charset="0"/>
                </a:rPr>
                <a:t>optimal</a:t>
              </a:r>
              <a:r>
                <a:rPr lang="en-US" sz="2000" dirty="0">
                  <a:latin typeface="Times" pitchFamily="2" charset="0"/>
                </a:rPr>
                <a:t> policy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thereafter</a:t>
              </a:r>
            </a:p>
          </dgm:t>
        </dgm:pt>
      </mc:Choice>
      <mc:Fallback xmlns="">
        <dgm:pt modelId="{2AE526E3-5E91-8C4D-86E2-6436FF764D1A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Optimal Action value: expected total reward starting from </a:t>
              </a:r>
              <a:r>
                <a:rPr lang="en-US" sz="2000" i="0">
                  <a:latin typeface="Cambria Math" panose="02040503050406030204" pitchFamily="18" charset="0"/>
                </a:rPr>
                <a:t>𝑠</a:t>
              </a:r>
              <a:r>
                <a:rPr lang="en-US" sz="2000" dirty="0">
                  <a:latin typeface="Times" pitchFamily="2" charset="0"/>
                </a:rPr>
                <a:t> and taking an action </a:t>
              </a:r>
              <a:r>
                <a:rPr lang="en-US" sz="2000" i="0">
                  <a:latin typeface="Cambria Math" panose="02040503050406030204" pitchFamily="18" charset="0"/>
                </a:rPr>
                <a:t>𝑎</a:t>
              </a:r>
              <a:r>
                <a:rPr lang="en-US" sz="2000" dirty="0">
                  <a:latin typeface="Times" pitchFamily="2" charset="0"/>
                </a:rPr>
                <a:t> at </a:t>
              </a:r>
              <a:r>
                <a:rPr lang="en-US" sz="2000" i="0">
                  <a:latin typeface="Cambria Math" panose="02040503050406030204" pitchFamily="18" charset="0"/>
                </a:rPr>
                <a:t>𝑡</a:t>
              </a:r>
              <a:r>
                <a:rPr lang="en-US" sz="2000" dirty="0">
                  <a:latin typeface="Times" pitchFamily="2" charset="0"/>
                </a:rPr>
                <a:t> and following </a:t>
              </a:r>
              <a:r>
                <a:rPr lang="en-US" sz="2000" i="1" dirty="0">
                  <a:latin typeface="Times" pitchFamily="2" charset="0"/>
                </a:rPr>
                <a:t>optimal</a:t>
              </a:r>
              <a:r>
                <a:rPr lang="en-US" sz="2000" dirty="0">
                  <a:latin typeface="Times" pitchFamily="2" charset="0"/>
                </a:rPr>
                <a:t> policy </a:t>
              </a:r>
              <a:r>
                <a:rPr lang="en-US" sz="2000" i="0">
                  <a:latin typeface="Cambria Math" panose="02040503050406030204" pitchFamily="18" charset="0"/>
                </a:rPr>
                <a:t>𝜋</a:t>
              </a:r>
              <a:r>
                <a:rPr lang="en-US" sz="2000" dirty="0">
                  <a:latin typeface="Times" pitchFamily="2" charset="0"/>
                </a:rPr>
                <a:t> thereafter</a:t>
              </a:r>
            </a:p>
          </dgm:t>
        </dgm:pt>
      </mc:Fallback>
    </mc:AlternateContent>
    <dgm:pt modelId="{57DCB1C2-0D9C-AD46-B20F-EF4C4D41C7C0}" type="parTrans" cxnId="{790561DF-5534-4D4A-9194-192894FD5C9D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997A327-B97B-CB43-811F-39054A50BF03}" type="sibTrans" cxnId="{790561DF-5534-4D4A-9194-192894FD5C9D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F784D746-94BE-644F-ADD9-95E16FBB6A80}">
          <dgm:prSet custT="1"/>
          <dgm:spPr/>
          <dgm:t>
            <a:bodyPr anchor="ctr"/>
            <a:lstStyle/>
            <a:p>
              <a:pPr algn="l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′)+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m:rPr>
                            <m:nor/>
                          </m:rPr>
                          <a:rPr lang="en-US" sz="2000" i="1">
                            <a:latin typeface="Times" pitchFamily="2" charset="0"/>
                          </a:rPr>
                          <m:t> </m:t>
                        </m:r>
                      </m:e>
                    </m:nary>
                  </m:oMath>
                </m:oMathPara>
              </a14:m>
              <a:endParaRPr lang="en-US" sz="2000" dirty="0">
                <a:latin typeface="Times" pitchFamily="2" charset="0"/>
              </a:endParaRPr>
            </a:p>
          </dgm:t>
        </dgm:pt>
      </mc:Choice>
      <mc:Fallback xmlns="">
        <dgm:pt modelId="{F784D746-94BE-644F-ADD9-95E16FBB6A80}">
          <dgm:prSet custT="1"/>
          <dgm:spPr/>
          <dgm:t>
            <a:bodyPr anchor="ctr"/>
            <a:lstStyle/>
            <a:p>
              <a:pPr algn="l"/>
              <a:r>
                <a:rPr lang="en-US" sz="2000" b="0" i="0">
                  <a:latin typeface="Cambria Math" panose="02040503050406030204" pitchFamily="18" charset="0"/>
                </a:rPr>
                <a:t>𝑄_</a:t>
              </a:r>
              <a:r>
                <a:rPr lang="en-US" sz="2000" i="0">
                  <a:latin typeface="Cambria Math" panose="02040503050406030204" pitchFamily="18" charset="0"/>
                </a:rPr>
                <a:t>𝜋^</a:t>
              </a:r>
              <a:r>
                <a:rPr lang="en-US" sz="2000" b="0" i="0">
                  <a:latin typeface="Cambria Math" panose="02040503050406030204" pitchFamily="18" charset="0"/>
                </a:rPr>
                <a:t>∗ </a:t>
              </a:r>
              <a:r>
                <a:rPr lang="en-US" sz="2000" i="0">
                  <a:latin typeface="Cambria Math" panose="02040503050406030204" pitchFamily="18" charset="0"/>
                </a:rPr>
                <a:t>(𝑠</a:t>
              </a:r>
              <a:r>
                <a:rPr lang="en-US" sz="2000" b="0" i="0">
                  <a:latin typeface="Cambria Math" panose="02040503050406030204" pitchFamily="18" charset="0"/>
                </a:rPr>
                <a:t>,𝑎)</a:t>
              </a:r>
              <a:r>
                <a:rPr lang="en-US" sz="2000" i="0">
                  <a:latin typeface="Cambria Math" panose="02040503050406030204" pitchFamily="18" charset="0"/>
                </a:rPr>
                <a:t>=∑_(𝑠^′)▒𝑇(𝑠,𝑎,𝑠^′ )[</a:t>
              </a:r>
              <a:r>
                <a:rPr lang="en-US" sz="2000" b="0" i="0">
                  <a:latin typeface="Cambria Math" panose="02040503050406030204" pitchFamily="18" charset="0"/>
                </a:rPr>
                <a:t>𝑅(𝑠,𝑎,𝑠′)+</a:t>
              </a:r>
              <a:r>
                <a:rPr lang="en-US" sz="2000" i="0">
                  <a:latin typeface="Cambria Math" panose="02040503050406030204" pitchFamily="18" charset="0"/>
                </a:rPr>
                <a:t>𝛾𝑉_𝜋^∗ (𝑠^′ )]"</a:t>
              </a:r>
              <a:r>
                <a:rPr lang="en-US" sz="2000" i="0">
                  <a:latin typeface="Times" pitchFamily="2" charset="0"/>
                </a:rPr>
                <a:t> </a:t>
              </a:r>
              <a:r>
                <a:rPr lang="en-US" sz="2000" i="0">
                  <a:latin typeface="Cambria Math" panose="02040503050406030204" pitchFamily="18" charset="0"/>
                </a:rPr>
                <a:t>" </a:t>
              </a:r>
              <a:endParaRPr lang="en-US" sz="2000" dirty="0">
                <a:latin typeface="Times" pitchFamily="2" charset="0"/>
              </a:endParaRPr>
            </a:p>
          </dgm:t>
        </dgm:pt>
      </mc:Fallback>
    </mc:AlternateContent>
    <dgm:pt modelId="{61F115B3-925E-9440-943E-D2AD4F886A6C}" type="parTrans" cxnId="{5DA5927D-2A79-BC4C-9515-961DDF4BC6F8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4A4D954-26D8-284B-A47E-57ED2E5D166B}" type="sibTrans" cxnId="{5DA5927D-2A79-BC4C-9515-961DDF4BC6F8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DECAAE9E-A0B0-294A-8074-769E1F24F13E}">
          <dgm:prSet custT="1"/>
          <dgm:spPr/>
          <dgm:t>
            <a:bodyPr/>
            <a:lstStyle/>
            <a:p>
              <a:pPr algn="l"/>
              <a14:m>
                <m:oMath xmlns:m="http://schemas.openxmlformats.org/officeDocument/2006/math">
                  <m:r>
                    <a:rPr lang="en-US" sz="2000" i="1" smtClean="0">
                      <a:latin typeface="Cambria Math" panose="02040503050406030204" pitchFamily="18" charset="0"/>
                    </a:rPr>
                    <m:t>𝑇</m:t>
                  </m:r>
                  <m:d>
                    <m:dPr>
                      <m:ctrlPr>
                        <a:rPr lang="en-US" sz="20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2000" dirty="0">
                  <a:latin typeface="Times" pitchFamily="2" charset="0"/>
                </a:rPr>
                <a:t> is the transition probabilities and </a:t>
              </a:r>
              <a14:m>
                <m:oMath xmlns:m="http://schemas.openxmlformats.org/officeDocument/2006/math">
                  <m:r>
                    <a:rPr lang="en-US" sz="2000" b="0" i="1" smtClean="0">
                      <a:latin typeface="Cambria Math" panose="02040503050406030204" pitchFamily="18" charset="0"/>
                    </a:rPr>
                    <m:t>𝑅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𝑎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′)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is the reward</a:t>
              </a:r>
            </a:p>
          </dgm:t>
        </dgm:pt>
      </mc:Choice>
      <mc:Fallback xmlns="">
        <dgm:pt modelId="{DECAAE9E-A0B0-294A-8074-769E1F24F13E}">
          <dgm:prSet custT="1"/>
          <dgm:spPr/>
          <dgm:t>
            <a:bodyPr/>
            <a:lstStyle/>
            <a:p>
              <a:pPr algn="l"/>
              <a:r>
                <a:rPr lang="en-US" sz="2000" i="0">
                  <a:latin typeface="Cambria Math" panose="02040503050406030204" pitchFamily="18" charset="0"/>
                </a:rPr>
                <a:t>𝑇(𝑠,𝑎,𝑠^′ )</a:t>
              </a:r>
              <a:r>
                <a:rPr lang="en-US" sz="2000" dirty="0">
                  <a:latin typeface="Times" pitchFamily="2" charset="0"/>
                </a:rPr>
                <a:t> is the transition probabilities and </a:t>
              </a:r>
              <a:r>
                <a:rPr lang="en-US" sz="2000" b="0" i="0">
                  <a:latin typeface="Cambria Math" panose="02040503050406030204" pitchFamily="18" charset="0"/>
                </a:rPr>
                <a:t>𝑅(𝑠,𝑎,𝑠′)</a:t>
              </a:r>
              <a:r>
                <a:rPr lang="en-US" sz="2000" dirty="0">
                  <a:latin typeface="Times" pitchFamily="2" charset="0"/>
                </a:rPr>
                <a:t> is the reward</a:t>
              </a:r>
            </a:p>
          </dgm:t>
        </dgm:pt>
      </mc:Fallback>
    </mc:AlternateContent>
    <dgm:pt modelId="{48BA043E-CBB7-544B-B96D-CCBDA5D3A9B6}" type="parTrans" cxnId="{51407A11-ACFD-724A-B925-8D92A375A0D3}">
      <dgm:prSet/>
      <dgm:spPr/>
    </dgm:pt>
    <dgm:pt modelId="{CE2F7BB6-2BCB-DC40-95BD-09EC51A1E83E}" type="sibTrans" cxnId="{51407A11-ACFD-724A-B925-8D92A375A0D3}">
      <dgm:prSet/>
      <dgm:spPr/>
    </dgm:pt>
    <dgm:pt modelId="{93DFDDBF-3BB0-DD4D-B32A-641AD6CF98D6}" type="pres">
      <dgm:prSet presAssocID="{6D353045-5359-4C42-BC61-9EA6C16C179C}" presName="linear" presStyleCnt="0">
        <dgm:presLayoutVars>
          <dgm:animLvl val="lvl"/>
          <dgm:resizeHandles val="exact"/>
        </dgm:presLayoutVars>
      </dgm:prSet>
      <dgm:spPr/>
    </dgm:pt>
    <dgm:pt modelId="{B76A1EAC-04C8-A843-A594-B5AD75395F3D}" type="pres">
      <dgm:prSet presAssocID="{53051EF2-136B-2344-91AB-A762146144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0FE4CBA-0FBB-3449-A307-C63F7589A4DA}" type="pres">
      <dgm:prSet presAssocID="{53051EF2-136B-2344-91AB-A762146144D8}" presName="childText" presStyleLbl="revTx" presStyleIdx="0" presStyleCnt="2">
        <dgm:presLayoutVars>
          <dgm:bulletEnabled val="1"/>
        </dgm:presLayoutVars>
      </dgm:prSet>
      <dgm:spPr/>
    </dgm:pt>
    <dgm:pt modelId="{8676C19D-24C7-6340-9B70-2D784C05F496}" type="pres">
      <dgm:prSet presAssocID="{2AE526E3-5E91-8C4D-86E2-6436FF764D1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2541CA1-3FF0-8949-BB60-30E24228C2EB}" type="pres">
      <dgm:prSet presAssocID="{2AE526E3-5E91-8C4D-86E2-6436FF764D1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6E38600-6343-2A4A-8580-89BCF2887FDD}" type="presOf" srcId="{6E14259A-160F-2E4F-ABBF-F698571FEE9B}" destId="{C0FE4CBA-0FBB-3449-A307-C63F7589A4DA}" srcOrd="0" destOrd="0" presId="urn:microsoft.com/office/officeart/2005/8/layout/vList2"/>
    <dgm:cxn modelId="{51407A11-ACFD-724A-B925-8D92A375A0D3}" srcId="{2AE526E3-5E91-8C4D-86E2-6436FF764D1A}" destId="{DECAAE9E-A0B0-294A-8074-769E1F24F13E}" srcOrd="1" destOrd="0" parTransId="{48BA043E-CBB7-544B-B96D-CCBDA5D3A9B6}" sibTransId="{CE2F7BB6-2BCB-DC40-95BD-09EC51A1E83E}"/>
    <dgm:cxn modelId="{CE6B631F-CA67-7E4F-8073-FD2DDF6AA65A}" type="presOf" srcId="{53051EF2-136B-2344-91AB-A762146144D8}" destId="{B76A1EAC-04C8-A843-A594-B5AD75395F3D}" srcOrd="0" destOrd="0" presId="urn:microsoft.com/office/officeart/2005/8/layout/vList2"/>
    <dgm:cxn modelId="{C2EF8435-96E9-E74F-B57D-B0FED2006530}" srcId="{53051EF2-136B-2344-91AB-A762146144D8}" destId="{6E14259A-160F-2E4F-ABBF-F698571FEE9B}" srcOrd="0" destOrd="0" parTransId="{F209EAFE-56CF-F44C-9E96-EFC4359BA597}" sibTransId="{1935E6BE-367E-444E-9830-03972B88059E}"/>
    <dgm:cxn modelId="{5FC1CD53-9E5C-C94A-93F4-6F5C90F4FC8C}" type="presOf" srcId="{6D353045-5359-4C42-BC61-9EA6C16C179C}" destId="{93DFDDBF-3BB0-DD4D-B32A-641AD6CF98D6}" srcOrd="0" destOrd="0" presId="urn:microsoft.com/office/officeart/2005/8/layout/vList2"/>
    <dgm:cxn modelId="{EDA24B58-093A-254D-9A08-C24875374DA6}" srcId="{6D353045-5359-4C42-BC61-9EA6C16C179C}" destId="{53051EF2-136B-2344-91AB-A762146144D8}" srcOrd="0" destOrd="0" parTransId="{21C743C2-C875-0640-AC2E-2064A04E98F9}" sibTransId="{0F7CDEE1-1B6F-824A-B566-2B6F7A91F6BF}"/>
    <dgm:cxn modelId="{5DA5927D-2A79-BC4C-9515-961DDF4BC6F8}" srcId="{2AE526E3-5E91-8C4D-86E2-6436FF764D1A}" destId="{F784D746-94BE-644F-ADD9-95E16FBB6A80}" srcOrd="0" destOrd="0" parTransId="{61F115B3-925E-9440-943E-D2AD4F886A6C}" sibTransId="{24A4D954-26D8-284B-A47E-57ED2E5D166B}"/>
    <dgm:cxn modelId="{BE683380-DB37-C442-837F-F4F475C7E1E2}" type="presOf" srcId="{2AE526E3-5E91-8C4D-86E2-6436FF764D1A}" destId="{8676C19D-24C7-6340-9B70-2D784C05F496}" srcOrd="0" destOrd="0" presId="urn:microsoft.com/office/officeart/2005/8/layout/vList2"/>
    <dgm:cxn modelId="{9476E7A4-B528-9040-9FC4-CC2530609F0E}" type="presOf" srcId="{DECAAE9E-A0B0-294A-8074-769E1F24F13E}" destId="{62541CA1-3FF0-8949-BB60-30E24228C2EB}" srcOrd="0" destOrd="1" presId="urn:microsoft.com/office/officeart/2005/8/layout/vList2"/>
    <dgm:cxn modelId="{790561DF-5534-4D4A-9194-192894FD5C9D}" srcId="{6D353045-5359-4C42-BC61-9EA6C16C179C}" destId="{2AE526E3-5E91-8C4D-86E2-6436FF764D1A}" srcOrd="1" destOrd="0" parTransId="{57DCB1C2-0D9C-AD46-B20F-EF4C4D41C7C0}" sibTransId="{5997A327-B97B-CB43-811F-39054A50BF03}"/>
    <dgm:cxn modelId="{4C9747FC-4C67-964D-A529-8EC2DCC4405C}" type="presOf" srcId="{F784D746-94BE-644F-ADD9-95E16FBB6A80}" destId="{62541CA1-3FF0-8949-BB60-30E24228C2EB}" srcOrd="0" destOrd="0" presId="urn:microsoft.com/office/officeart/2005/8/layout/vList2"/>
    <dgm:cxn modelId="{177977C8-67D9-1346-8D96-E327049BC1EB}" type="presParOf" srcId="{93DFDDBF-3BB0-DD4D-B32A-641AD6CF98D6}" destId="{B76A1EAC-04C8-A843-A594-B5AD75395F3D}" srcOrd="0" destOrd="0" presId="urn:microsoft.com/office/officeart/2005/8/layout/vList2"/>
    <dgm:cxn modelId="{C0447A82-86A5-EA4B-8C80-DE34488B7C58}" type="presParOf" srcId="{93DFDDBF-3BB0-DD4D-B32A-641AD6CF98D6}" destId="{C0FE4CBA-0FBB-3449-A307-C63F7589A4DA}" srcOrd="1" destOrd="0" presId="urn:microsoft.com/office/officeart/2005/8/layout/vList2"/>
    <dgm:cxn modelId="{79B4C18E-E0AD-0D4B-A3B9-665B88670943}" type="presParOf" srcId="{93DFDDBF-3BB0-DD4D-B32A-641AD6CF98D6}" destId="{8676C19D-24C7-6340-9B70-2D784C05F496}" srcOrd="2" destOrd="0" presId="urn:microsoft.com/office/officeart/2005/8/layout/vList2"/>
    <dgm:cxn modelId="{4A533352-144D-9249-B2DF-2E5C2D6F4082}" type="presParOf" srcId="{93DFDDBF-3BB0-DD4D-B32A-641AD6CF98D6}" destId="{62541CA1-3FF0-8949-BB60-30E24228C2E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D353045-5359-4C42-BC61-9EA6C16C179C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3051EF2-136B-2344-91AB-A762146144D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C743C2-C875-0640-AC2E-2064A04E98F9}" type="parTrans" cxnId="{EDA24B58-093A-254D-9A08-C24875374DA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F7CDEE1-1B6F-824A-B566-2B6F7A91F6BF}" type="sibTrans" cxnId="{EDA24B58-093A-254D-9A08-C24875374DA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6E14259A-160F-2E4F-ABBF-F698571FEE9B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09EAFE-56CF-F44C-9E96-EFC4359BA597}" type="parTrans" cxnId="{C2EF8435-96E9-E74F-B57D-B0FED200653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935E6BE-367E-444E-9830-03972B88059E}" type="sibTrans" cxnId="{C2EF8435-96E9-E74F-B57D-B0FED200653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AE526E3-5E91-8C4D-86E2-6436FF764D1A}">
      <dgm:prSet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7DCB1C2-0D9C-AD46-B20F-EF4C4D41C7C0}" type="parTrans" cxnId="{790561DF-5534-4D4A-9194-192894FD5C9D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997A327-B97B-CB43-811F-39054A50BF03}" type="sibTrans" cxnId="{790561DF-5534-4D4A-9194-192894FD5C9D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F784D746-94BE-644F-ADD9-95E16FBB6A80}">
      <dgm:prSet custT="1"/>
      <dgm:spPr>
        <a:blipFill>
          <a:blip xmlns:r="http://schemas.openxmlformats.org/officeDocument/2006/relationships" r:embed="rId4"/>
          <a:stretch>
            <a:fillRect t="-35000" b="-2500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1F115B3-925E-9440-943E-D2AD4F886A6C}" type="parTrans" cxnId="{5DA5927D-2A79-BC4C-9515-961DDF4BC6F8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4A4D954-26D8-284B-A47E-57ED2E5D166B}" type="sibTrans" cxnId="{5DA5927D-2A79-BC4C-9515-961DDF4BC6F8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DECAAE9E-A0B0-294A-8074-769E1F24F13E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8BA043E-CBB7-544B-B96D-CCBDA5D3A9B6}" type="parTrans" cxnId="{51407A11-ACFD-724A-B925-8D92A375A0D3}">
      <dgm:prSet/>
      <dgm:spPr/>
    </dgm:pt>
    <dgm:pt modelId="{CE2F7BB6-2BCB-DC40-95BD-09EC51A1E83E}" type="sibTrans" cxnId="{51407A11-ACFD-724A-B925-8D92A375A0D3}">
      <dgm:prSet/>
      <dgm:spPr/>
    </dgm:pt>
    <dgm:pt modelId="{93DFDDBF-3BB0-DD4D-B32A-641AD6CF98D6}" type="pres">
      <dgm:prSet presAssocID="{6D353045-5359-4C42-BC61-9EA6C16C179C}" presName="linear" presStyleCnt="0">
        <dgm:presLayoutVars>
          <dgm:animLvl val="lvl"/>
          <dgm:resizeHandles val="exact"/>
        </dgm:presLayoutVars>
      </dgm:prSet>
      <dgm:spPr/>
    </dgm:pt>
    <dgm:pt modelId="{B76A1EAC-04C8-A843-A594-B5AD75395F3D}" type="pres">
      <dgm:prSet presAssocID="{53051EF2-136B-2344-91AB-A762146144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0FE4CBA-0FBB-3449-A307-C63F7589A4DA}" type="pres">
      <dgm:prSet presAssocID="{53051EF2-136B-2344-91AB-A762146144D8}" presName="childText" presStyleLbl="revTx" presStyleIdx="0" presStyleCnt="2">
        <dgm:presLayoutVars>
          <dgm:bulletEnabled val="1"/>
        </dgm:presLayoutVars>
      </dgm:prSet>
      <dgm:spPr/>
    </dgm:pt>
    <dgm:pt modelId="{8676C19D-24C7-6340-9B70-2D784C05F496}" type="pres">
      <dgm:prSet presAssocID="{2AE526E3-5E91-8C4D-86E2-6436FF764D1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2541CA1-3FF0-8949-BB60-30E24228C2EB}" type="pres">
      <dgm:prSet presAssocID="{2AE526E3-5E91-8C4D-86E2-6436FF764D1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6E38600-6343-2A4A-8580-89BCF2887FDD}" type="presOf" srcId="{6E14259A-160F-2E4F-ABBF-F698571FEE9B}" destId="{C0FE4CBA-0FBB-3449-A307-C63F7589A4DA}" srcOrd="0" destOrd="0" presId="urn:microsoft.com/office/officeart/2005/8/layout/vList2"/>
    <dgm:cxn modelId="{51407A11-ACFD-724A-B925-8D92A375A0D3}" srcId="{2AE526E3-5E91-8C4D-86E2-6436FF764D1A}" destId="{DECAAE9E-A0B0-294A-8074-769E1F24F13E}" srcOrd="1" destOrd="0" parTransId="{48BA043E-CBB7-544B-B96D-CCBDA5D3A9B6}" sibTransId="{CE2F7BB6-2BCB-DC40-95BD-09EC51A1E83E}"/>
    <dgm:cxn modelId="{CE6B631F-CA67-7E4F-8073-FD2DDF6AA65A}" type="presOf" srcId="{53051EF2-136B-2344-91AB-A762146144D8}" destId="{B76A1EAC-04C8-A843-A594-B5AD75395F3D}" srcOrd="0" destOrd="0" presId="urn:microsoft.com/office/officeart/2005/8/layout/vList2"/>
    <dgm:cxn modelId="{C2EF8435-96E9-E74F-B57D-B0FED2006530}" srcId="{53051EF2-136B-2344-91AB-A762146144D8}" destId="{6E14259A-160F-2E4F-ABBF-F698571FEE9B}" srcOrd="0" destOrd="0" parTransId="{F209EAFE-56CF-F44C-9E96-EFC4359BA597}" sibTransId="{1935E6BE-367E-444E-9830-03972B88059E}"/>
    <dgm:cxn modelId="{5FC1CD53-9E5C-C94A-93F4-6F5C90F4FC8C}" type="presOf" srcId="{6D353045-5359-4C42-BC61-9EA6C16C179C}" destId="{93DFDDBF-3BB0-DD4D-B32A-641AD6CF98D6}" srcOrd="0" destOrd="0" presId="urn:microsoft.com/office/officeart/2005/8/layout/vList2"/>
    <dgm:cxn modelId="{EDA24B58-093A-254D-9A08-C24875374DA6}" srcId="{6D353045-5359-4C42-BC61-9EA6C16C179C}" destId="{53051EF2-136B-2344-91AB-A762146144D8}" srcOrd="0" destOrd="0" parTransId="{21C743C2-C875-0640-AC2E-2064A04E98F9}" sibTransId="{0F7CDEE1-1B6F-824A-B566-2B6F7A91F6BF}"/>
    <dgm:cxn modelId="{5DA5927D-2A79-BC4C-9515-961DDF4BC6F8}" srcId="{2AE526E3-5E91-8C4D-86E2-6436FF764D1A}" destId="{F784D746-94BE-644F-ADD9-95E16FBB6A80}" srcOrd="0" destOrd="0" parTransId="{61F115B3-925E-9440-943E-D2AD4F886A6C}" sibTransId="{24A4D954-26D8-284B-A47E-57ED2E5D166B}"/>
    <dgm:cxn modelId="{BE683380-DB37-C442-837F-F4F475C7E1E2}" type="presOf" srcId="{2AE526E3-5E91-8C4D-86E2-6436FF764D1A}" destId="{8676C19D-24C7-6340-9B70-2D784C05F496}" srcOrd="0" destOrd="0" presId="urn:microsoft.com/office/officeart/2005/8/layout/vList2"/>
    <dgm:cxn modelId="{9476E7A4-B528-9040-9FC4-CC2530609F0E}" type="presOf" srcId="{DECAAE9E-A0B0-294A-8074-769E1F24F13E}" destId="{62541CA1-3FF0-8949-BB60-30E24228C2EB}" srcOrd="0" destOrd="1" presId="urn:microsoft.com/office/officeart/2005/8/layout/vList2"/>
    <dgm:cxn modelId="{790561DF-5534-4D4A-9194-192894FD5C9D}" srcId="{6D353045-5359-4C42-BC61-9EA6C16C179C}" destId="{2AE526E3-5E91-8C4D-86E2-6436FF764D1A}" srcOrd="1" destOrd="0" parTransId="{57DCB1C2-0D9C-AD46-B20F-EF4C4D41C7C0}" sibTransId="{5997A327-B97B-CB43-811F-39054A50BF03}"/>
    <dgm:cxn modelId="{4C9747FC-4C67-964D-A529-8EC2DCC4405C}" type="presOf" srcId="{F784D746-94BE-644F-ADD9-95E16FBB6A80}" destId="{62541CA1-3FF0-8949-BB60-30E24228C2EB}" srcOrd="0" destOrd="0" presId="urn:microsoft.com/office/officeart/2005/8/layout/vList2"/>
    <dgm:cxn modelId="{177977C8-67D9-1346-8D96-E327049BC1EB}" type="presParOf" srcId="{93DFDDBF-3BB0-DD4D-B32A-641AD6CF98D6}" destId="{B76A1EAC-04C8-A843-A594-B5AD75395F3D}" srcOrd="0" destOrd="0" presId="urn:microsoft.com/office/officeart/2005/8/layout/vList2"/>
    <dgm:cxn modelId="{C0447A82-86A5-EA4B-8C80-DE34488B7C58}" type="presParOf" srcId="{93DFDDBF-3BB0-DD4D-B32A-641AD6CF98D6}" destId="{C0FE4CBA-0FBB-3449-A307-C63F7589A4DA}" srcOrd="1" destOrd="0" presId="urn:microsoft.com/office/officeart/2005/8/layout/vList2"/>
    <dgm:cxn modelId="{79B4C18E-E0AD-0D4B-A3B9-665B88670943}" type="presParOf" srcId="{93DFDDBF-3BB0-DD4D-B32A-641AD6CF98D6}" destId="{8676C19D-24C7-6340-9B70-2D784C05F496}" srcOrd="2" destOrd="0" presId="urn:microsoft.com/office/officeart/2005/8/layout/vList2"/>
    <dgm:cxn modelId="{4A533352-144D-9249-B2DF-2E5C2D6F4082}" type="presParOf" srcId="{93DFDDBF-3BB0-DD4D-B32A-641AD6CF98D6}" destId="{62541CA1-3FF0-8949-BB60-30E24228C2E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CA477AA-2798-8B4D-ABE1-25FC3A3EEC3A}" type="doc">
      <dgm:prSet loTypeId="urn:microsoft.com/office/officeart/2008/layout/SquareAccentList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66B0A20-5CF4-C44C-9BCB-FF07331E6E70}">
      <dgm:prSet custT="1"/>
      <dgm:spPr/>
      <dgm:t>
        <a:bodyPr/>
        <a:lstStyle/>
        <a:p>
          <a:r>
            <a:rPr lang="en-US" sz="2000">
              <a:latin typeface="Times" pitchFamily="2" charset="0"/>
            </a:rPr>
            <a:t>Value Iteration</a:t>
          </a:r>
        </a:p>
      </dgm:t>
    </dgm:pt>
    <dgm:pt modelId="{BC050801-DB46-214B-A06E-567ABD9343E3}" type="parTrans" cxnId="{43CEBA49-35E6-E441-8B00-91839571FE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9F25FE33-4332-9D48-88ED-CD7946ED736D}" type="sibTrans" cxnId="{43CEBA49-35E6-E441-8B00-91839571FE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779A898-1251-ED4C-8C5F-DA7FC460C608}">
          <dgm:prSet custT="1"/>
          <dgm:spPr/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500" b="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500" b="0" i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nary>
                      <m:naryPr>
                        <m:chr m:val="∑"/>
                        <m:supHide m:val="on"/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Sup>
                              <m:sSub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  <m:sup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m:rPr>
                            <m:nor/>
                          </m:rPr>
                          <a:rPr lang="en-US" sz="1500" i="1">
                            <a:latin typeface="Times" pitchFamily="2" charset="0"/>
                          </a:rPr>
                          <m:t> </m:t>
                        </m:r>
                      </m:e>
                    </m:nary>
                  </m:oMath>
                </m:oMathPara>
              </a14:m>
              <a:endParaRPr lang="en-US" sz="1500" dirty="0">
                <a:latin typeface="Times" pitchFamily="2" charset="0"/>
              </a:endParaRPr>
            </a:p>
          </dgm:t>
        </dgm:pt>
      </mc:Choice>
      <mc:Fallback xmlns="">
        <dgm:pt modelId="{E779A898-1251-ED4C-8C5F-DA7FC460C608}">
          <dgm:prSet custT="1"/>
          <dgm:spPr/>
          <dgm:t>
            <a:bodyPr anchor="ctr"/>
            <a:lstStyle/>
            <a:p>
              <a:pPr/>
              <a:r>
                <a:rPr lang="en-US" sz="1500" b="0" i="0">
                  <a:latin typeface="Cambria Math" panose="02040503050406030204" pitchFamily="18" charset="0"/>
                </a:rPr>
                <a:t>𝑉_𝜋^∗ (𝑠)</a:t>
              </a:r>
              <a:r>
                <a:rPr lang="en-US" sz="1500" i="0">
                  <a:latin typeface="Cambria Math" panose="02040503050406030204" pitchFamily="18" charset="0"/>
                </a:rPr>
                <a:t>=</a:t>
              </a:r>
              <a:r>
                <a:rPr lang="en-US" sz="1500" b="0" i="0">
                  <a:latin typeface="Cambria Math" panose="02040503050406030204" pitchFamily="18" charset="0"/>
                </a:rPr>
                <a:t>max┬𝑎 </a:t>
              </a:r>
              <a:r>
                <a:rPr lang="en-US" sz="1500" i="0">
                  <a:latin typeface="Cambria Math" panose="02040503050406030204" pitchFamily="18" charset="0"/>
                </a:rPr>
                <a:t>∑_(𝑠^′)▒𝑇(𝑠,𝑎,𝑠^′ )[𝑅(𝑠,𝑎,𝑠^′ )+𝛾𝑉_𝜋^∗ (𝑠^′ )]"</a:t>
              </a:r>
              <a:r>
                <a:rPr lang="en-US" sz="1500" i="0">
                  <a:latin typeface="Times" pitchFamily="2" charset="0"/>
                </a:rPr>
                <a:t> </a:t>
              </a:r>
              <a:r>
                <a:rPr lang="en-US" sz="1500" i="0">
                  <a:latin typeface="Cambria Math" panose="02040503050406030204" pitchFamily="18" charset="0"/>
                </a:rPr>
                <a:t>" </a:t>
              </a:r>
              <a:endParaRPr lang="en-US" sz="1500" dirty="0">
                <a:latin typeface="Times" pitchFamily="2" charset="0"/>
              </a:endParaRPr>
            </a:p>
          </dgm:t>
        </dgm:pt>
      </mc:Fallback>
    </mc:AlternateContent>
    <dgm:pt modelId="{38A0702D-A518-7C43-B03A-8D21ED650117}" type="parTrans" cxnId="{87323C43-FC81-C043-9903-FC4E75018DCD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E702B6F2-A11E-7441-BE4A-224087AE1B97}" type="sibTrans" cxnId="{87323C43-FC81-C043-9903-FC4E75018DCD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4273E393-A088-394C-9210-8B81D0AE92F6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Q-value Iteration</a:t>
          </a:r>
        </a:p>
      </dgm:t>
    </dgm:pt>
    <dgm:pt modelId="{BEC175F1-BB25-4F47-A452-64442A77E00E}" type="parTrans" cxnId="{575BD6FB-FFC3-BA4B-8246-0323C81BFED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A74AB05-E374-0840-A922-48686F4C9566}" type="sibTrans" cxnId="{575BD6FB-FFC3-BA4B-8246-0323C81BFED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9975C25-7D24-014F-B6F0-019E451341D5}">
          <dgm:prSet custT="1"/>
          <dgm:spPr/>
          <dgm:t>
            <a:bodyPr anchor="ctr"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limLow>
                              <m:limLow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5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lim>
                            </m:limLow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500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500" i="1">
                            <a:latin typeface="Times" pitchFamily="2" charset="0"/>
                          </a:rPr>
                          <m:t> </m:t>
                        </m:r>
                      </m:e>
                    </m:nary>
                  </m:oMath>
                </m:oMathPara>
              </a14:m>
              <a:endParaRPr lang="en-US" sz="1500" dirty="0">
                <a:latin typeface="Times" pitchFamily="2" charset="0"/>
              </a:endParaRPr>
            </a:p>
          </dgm:t>
        </dgm:pt>
      </mc:Choice>
      <mc:Fallback xmlns="">
        <dgm:pt modelId="{89975C25-7D24-014F-B6F0-019E451341D5}">
          <dgm:prSet custT="1"/>
          <dgm:spPr/>
          <dgm:t>
            <a:bodyPr anchor="ctr"/>
            <a:lstStyle/>
            <a:p>
              <a:pPr/>
              <a:r>
                <a:rPr lang="en-US" sz="1500" b="0" i="0">
                  <a:latin typeface="Cambria Math" panose="02040503050406030204" pitchFamily="18" charset="0"/>
                </a:rPr>
                <a:t>𝑄_</a:t>
              </a:r>
              <a:r>
                <a:rPr lang="en-US" sz="1500" i="0">
                  <a:latin typeface="Cambria Math" panose="02040503050406030204" pitchFamily="18" charset="0"/>
                </a:rPr>
                <a:t>𝜋 (𝑠</a:t>
              </a:r>
              <a:r>
                <a:rPr lang="en-US" sz="1500" b="0" i="0">
                  <a:latin typeface="Cambria Math" panose="02040503050406030204" pitchFamily="18" charset="0"/>
                </a:rPr>
                <a:t>,𝑎)</a:t>
              </a:r>
              <a:r>
                <a:rPr lang="en-US" sz="1500" i="0">
                  <a:latin typeface="Cambria Math" panose="02040503050406030204" pitchFamily="18" charset="0"/>
                </a:rPr>
                <a:t>=∑_(𝑠^′)▒𝑇(𝑠,𝑎,𝑠^′ )[𝑅(𝑠,𝑎,𝑠^′ )+𝛾 max┬𝜋  𝑄^∗ (𝑠</a:t>
              </a:r>
              <a:r>
                <a:rPr lang="en-US" sz="1500" b="0" i="0">
                  <a:latin typeface="Cambria Math" panose="02040503050406030204" pitchFamily="18" charset="0"/>
                </a:rPr>
                <a:t>′</a:t>
              </a:r>
              <a:r>
                <a:rPr lang="en-US" sz="1500" i="0">
                  <a:latin typeface="Cambria Math" panose="02040503050406030204" pitchFamily="18" charset="0"/>
                </a:rPr>
                <a:t>,𝑎</a:t>
              </a:r>
              <a:r>
                <a:rPr lang="en-US" sz="1500" b="0" i="0">
                  <a:latin typeface="Cambria Math" panose="02040503050406030204" pitchFamily="18" charset="0"/>
                </a:rPr>
                <a:t>′</a:t>
              </a:r>
              <a:r>
                <a:rPr lang="en-US" sz="1500" i="0">
                  <a:latin typeface="Cambria Math" panose="02040503050406030204" pitchFamily="18" charset="0"/>
                </a:rPr>
                <a:t>)]"</a:t>
              </a:r>
              <a:r>
                <a:rPr lang="en-US" sz="1500" i="0">
                  <a:latin typeface="Times" pitchFamily="2" charset="0"/>
                </a:rPr>
                <a:t> </a:t>
              </a:r>
              <a:r>
                <a:rPr lang="en-US" sz="1500" i="0">
                  <a:latin typeface="Cambria Math" panose="02040503050406030204" pitchFamily="18" charset="0"/>
                </a:rPr>
                <a:t>" </a:t>
              </a:r>
              <a:endParaRPr lang="en-US" sz="1500" dirty="0">
                <a:latin typeface="Times" pitchFamily="2" charset="0"/>
              </a:endParaRPr>
            </a:p>
          </dgm:t>
        </dgm:pt>
      </mc:Fallback>
    </mc:AlternateContent>
    <dgm:pt modelId="{723B84DC-DF16-3349-B4AC-8287C0705109}" type="parTrans" cxnId="{9FA6667F-F9F9-6446-91DB-7D6C7A5B06AE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6D4F3B92-B26B-2944-B95B-5BB391DCAB0A}" type="sibTrans" cxnId="{9FA6667F-F9F9-6446-91DB-7D6C7A5B06AE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17568463-6C1C-5B41-AE07-74664D330123}">
          <dgm:prSet custT="1"/>
          <dgm:spPr/>
          <dgm:t>
            <a:bodyPr anchor="ctr"/>
            <a:lstStyle/>
            <a:p>
              <a:r>
                <a:rPr lang="en-US" sz="1500" dirty="0">
                  <a:latin typeface="Times" pitchFamily="2" charset="0"/>
                </a:rPr>
                <a:t>Since in general, </a:t>
              </a:r>
              <a14:m>
                <m:oMath xmlns:m="http://schemas.openxmlformats.org/officeDocument/2006/math">
                  <m:r>
                    <a:rPr lang="en-US" sz="1500" b="0" i="1" smtClean="0">
                      <a:latin typeface="Cambria Math" panose="02040503050406030204" pitchFamily="18" charset="0"/>
                    </a:rPr>
                    <m:t>𝑇</m:t>
                  </m:r>
                  <m:d>
                    <m:dPr>
                      <m:ctrlPr>
                        <a:rPr lang="en-US" sz="15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1500" dirty="0">
                  <a:latin typeface="Times" pitchFamily="2" charset="0"/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500" b="0" i="0" smtClean="0">
                      <a:latin typeface="Cambria Math" panose="02040503050406030204" pitchFamily="18" charset="0"/>
                    </a:rPr>
                    <m:t>R</m:t>
                  </m:r>
                  <m:d>
                    <m:dPr>
                      <m:ctrlPr>
                        <a:rPr lang="en-US" sz="15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1500" dirty="0">
                  <a:latin typeface="Times" pitchFamily="2" charset="0"/>
                </a:rPr>
                <a:t> are unknown, sample-based learning is adopted</a:t>
              </a:r>
            </a:p>
          </dgm:t>
        </dgm:pt>
      </mc:Choice>
      <mc:Fallback xmlns="">
        <dgm:pt modelId="{17568463-6C1C-5B41-AE07-74664D330123}">
          <dgm:prSet custT="1"/>
          <dgm:spPr/>
          <dgm:t>
            <a:bodyPr anchor="ctr"/>
            <a:lstStyle/>
            <a:p>
              <a:r>
                <a:rPr lang="en-US" sz="1500" dirty="0">
                  <a:latin typeface="Times" pitchFamily="2" charset="0"/>
                </a:rPr>
                <a:t>Since in general, </a:t>
              </a:r>
              <a:r>
                <a:rPr lang="en-US" sz="1500" b="0" i="0">
                  <a:latin typeface="Cambria Math" panose="02040503050406030204" pitchFamily="18" charset="0"/>
                </a:rPr>
                <a:t>𝑇(𝑠,𝑎,𝑠^′ )</a:t>
              </a:r>
              <a:r>
                <a:rPr lang="en-US" sz="1500" dirty="0">
                  <a:latin typeface="Times" pitchFamily="2" charset="0"/>
                </a:rPr>
                <a:t> and </a:t>
              </a:r>
              <a:r>
                <a:rPr lang="en-US" sz="1500" b="0" i="0">
                  <a:latin typeface="Cambria Math" panose="02040503050406030204" pitchFamily="18" charset="0"/>
                </a:rPr>
                <a:t>R(𝑠,𝑎,𝑠^′ )</a:t>
              </a:r>
              <a:r>
                <a:rPr lang="en-US" sz="1500" dirty="0">
                  <a:latin typeface="Times" pitchFamily="2" charset="0"/>
                </a:rPr>
                <a:t> are unknown, sample-based learning is adopted</a:t>
              </a:r>
            </a:p>
          </dgm:t>
        </dgm:pt>
      </mc:Fallback>
    </mc:AlternateContent>
    <dgm:pt modelId="{500F80E4-3B32-D847-9013-DDC532A0C32D}" type="parTrans" cxnId="{3BEE84B4-F5CB-6641-A69F-274E4C27D85E}">
      <dgm:prSet/>
      <dgm:spPr/>
      <dgm:t>
        <a:bodyPr/>
        <a:lstStyle/>
        <a:p>
          <a:endParaRPr lang="en-US"/>
        </a:p>
      </dgm:t>
    </dgm:pt>
    <dgm:pt modelId="{F02BB128-4E28-9045-ACC7-F654B807C0B6}" type="sibTrans" cxnId="{3BEE84B4-F5CB-6641-A69F-274E4C27D85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0F69632-A509-2245-AF3F-E79496BD3485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𝛾</m:t>
                    </m:r>
                    <m:limLow>
                      <m:limLow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50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b="0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sz="1500" dirty="0">
                <a:latin typeface="Times" pitchFamily="2" charset="0"/>
              </a:endParaRPr>
            </a:p>
          </dgm:t>
        </dgm:pt>
      </mc:Choice>
      <mc:Fallback xmlns="">
        <dgm:pt modelId="{50F69632-A509-2245-AF3F-E79496BD3485}">
          <dgm:prSet custT="1"/>
          <dgm:spPr/>
          <dgm:t>
            <a:bodyPr/>
            <a:lstStyle/>
            <a:p>
              <a:pPr/>
              <a:r>
                <a:rPr lang="en-US" sz="1500" b="0" i="0">
                  <a:latin typeface="Cambria Math" panose="02040503050406030204" pitchFamily="18" charset="0"/>
                </a:rPr>
                <a:t>𝑄(𝑠,𝑎)=(1−𝛼)𝑄(𝑠,𝑎)+𝛼(</a:t>
              </a:r>
              <a:r>
                <a:rPr lang="en-US" sz="1500" i="0">
                  <a:latin typeface="Cambria Math" panose="02040503050406030204" pitchFamily="18" charset="0"/>
                </a:rPr>
                <a:t>𝑅(𝑠,𝑎,𝑠^′ )+𝛾 max┬𝜋  </a:t>
              </a:r>
              <a:r>
                <a:rPr lang="en-US" sz="1500" b="0" i="0">
                  <a:latin typeface="Cambria Math" panose="02040503050406030204" pitchFamily="18" charset="0"/>
                </a:rPr>
                <a:t>𝑄</a:t>
              </a:r>
              <a:r>
                <a:rPr lang="en-US" sz="1500" i="0">
                  <a:latin typeface="Cambria Math" panose="02040503050406030204" pitchFamily="18" charset="0"/>
                </a:rPr>
                <a:t>(𝑠</a:t>
              </a:r>
              <a:r>
                <a:rPr lang="en-US" sz="1500" b="0" i="0">
                  <a:latin typeface="Cambria Math" panose="02040503050406030204" pitchFamily="18" charset="0"/>
                </a:rPr>
                <a:t>′</a:t>
              </a:r>
              <a:r>
                <a:rPr lang="en-US" sz="1500" i="0">
                  <a:latin typeface="Cambria Math" panose="02040503050406030204" pitchFamily="18" charset="0"/>
                </a:rPr>
                <a:t>,𝑎</a:t>
              </a:r>
              <a:r>
                <a:rPr lang="en-US" sz="1500" b="0" i="0">
                  <a:latin typeface="Cambria Math" panose="02040503050406030204" pitchFamily="18" charset="0"/>
                </a:rPr>
                <a:t>′</a:t>
              </a:r>
              <a:r>
                <a:rPr lang="en-US" sz="1500" i="0">
                  <a:latin typeface="Cambria Math" panose="02040503050406030204" pitchFamily="18" charset="0"/>
                </a:rPr>
                <a:t>)</a:t>
              </a:r>
              <a:r>
                <a:rPr lang="en-US" sz="1500" b="0" i="0">
                  <a:latin typeface="Cambria Math" panose="02040503050406030204" pitchFamily="18" charset="0"/>
                </a:rPr>
                <a:t>)</a:t>
              </a:r>
              <a:endParaRPr lang="en-US" sz="1500" dirty="0">
                <a:latin typeface="Times" pitchFamily="2" charset="0"/>
              </a:endParaRPr>
            </a:p>
          </dgm:t>
        </dgm:pt>
      </mc:Fallback>
    </mc:AlternateContent>
    <dgm:pt modelId="{662C672D-6EC0-CE42-981E-E6D3E4781159}" type="parTrans" cxnId="{CEFF91A4-D228-C94C-BA7C-4AFC0568D80E}">
      <dgm:prSet/>
      <dgm:spPr/>
      <dgm:t>
        <a:bodyPr/>
        <a:lstStyle/>
        <a:p>
          <a:endParaRPr lang="en-US"/>
        </a:p>
      </dgm:t>
    </dgm:pt>
    <dgm:pt modelId="{F5E8CF39-6F4A-EC47-8C2B-F18A43EA8886}" type="sibTrans" cxnId="{CEFF91A4-D228-C94C-BA7C-4AFC0568D80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CF0B6C8-5306-7C4E-B932-208A1AC21C78}">
          <dgm:prSet custT="1"/>
          <dgm:spPr/>
          <dgm:t>
            <a:bodyPr/>
            <a:lstStyle/>
            <a:p>
              <a:r>
                <a:rPr lang="en-US" sz="1500" dirty="0">
                  <a:latin typeface="Times" pitchFamily="2" charset="0"/>
                </a:rPr>
                <a:t>In the case where </a:t>
              </a:r>
              <a14:m>
                <m:oMath xmlns:m="http://schemas.openxmlformats.org/officeDocument/2006/math">
                  <m:r>
                    <a:rPr lang="en-US" sz="1500" b="0" i="1" smtClean="0">
                      <a:latin typeface="Cambria Math" panose="02040503050406030204" pitchFamily="18" charset="0"/>
                    </a:rPr>
                    <m:t>𝑇</m:t>
                  </m:r>
                  <m:d>
                    <m:dPr>
                      <m:ctrlPr>
                        <a:rPr lang="en-US" sz="15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1500" dirty="0">
                  <a:latin typeface="Times" pitchFamily="2" charset="0"/>
                </a:rPr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500" b="0" i="0" smtClean="0">
                      <a:latin typeface="Cambria Math" panose="02040503050406030204" pitchFamily="18" charset="0"/>
                    </a:rPr>
                    <m:t>R</m:t>
                  </m:r>
                  <m:d>
                    <m:dPr>
                      <m:ctrlPr>
                        <a:rPr lang="en-US" sz="15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en-US" sz="1500" dirty="0">
                  <a:latin typeface="Times" pitchFamily="2" charset="0"/>
                </a:rPr>
                <a:t> are unknown, sample-based learning is difficult to adopted</a:t>
              </a:r>
            </a:p>
          </dgm:t>
        </dgm:pt>
      </mc:Choice>
      <mc:Fallback xmlns="">
        <dgm:pt modelId="{ECF0B6C8-5306-7C4E-B932-208A1AC21C78}">
          <dgm:prSet custT="1"/>
          <dgm:spPr/>
          <dgm:t>
            <a:bodyPr/>
            <a:lstStyle/>
            <a:p>
              <a:r>
                <a:rPr lang="en-US" sz="1500" dirty="0">
                  <a:latin typeface="Times" pitchFamily="2" charset="0"/>
                </a:rPr>
                <a:t>In the case where </a:t>
              </a:r>
              <a:r>
                <a:rPr lang="en-US" sz="1500" b="0" i="0">
                  <a:latin typeface="Cambria Math" panose="02040503050406030204" pitchFamily="18" charset="0"/>
                </a:rPr>
                <a:t>𝑇(𝑠,𝑎,𝑠^′ )</a:t>
              </a:r>
              <a:r>
                <a:rPr lang="en-US" sz="1500" dirty="0">
                  <a:latin typeface="Times" pitchFamily="2" charset="0"/>
                </a:rPr>
                <a:t> and </a:t>
              </a:r>
              <a:r>
                <a:rPr lang="en-US" sz="1500" b="0" i="0">
                  <a:latin typeface="Cambria Math" panose="02040503050406030204" pitchFamily="18" charset="0"/>
                </a:rPr>
                <a:t>R(𝑠,𝑎,𝑠^′ )</a:t>
              </a:r>
              <a:r>
                <a:rPr lang="en-US" sz="1500" dirty="0">
                  <a:latin typeface="Times" pitchFamily="2" charset="0"/>
                </a:rPr>
                <a:t> are unknown, sample-based learning is difficult to adopted</a:t>
              </a:r>
            </a:p>
          </dgm:t>
        </dgm:pt>
      </mc:Fallback>
    </mc:AlternateContent>
    <dgm:pt modelId="{8BC6A957-2403-174B-A846-B59782EE41C8}" type="parTrans" cxnId="{A2D1F181-7CFA-FD4A-BB49-77F78D0803CB}">
      <dgm:prSet/>
      <dgm:spPr/>
    </dgm:pt>
    <dgm:pt modelId="{E58E3DD8-EB88-E948-A561-F1C426711C69}" type="sibTrans" cxnId="{A2D1F181-7CFA-FD4A-BB49-77F78D0803CB}">
      <dgm:prSet/>
      <dgm:spPr/>
    </dgm:pt>
    <dgm:pt modelId="{FDDAA1BD-32C3-3E48-8D27-3D9D1F204DEE}" type="pres">
      <dgm:prSet presAssocID="{DCA477AA-2798-8B4D-ABE1-25FC3A3EEC3A}" presName="layout" presStyleCnt="0">
        <dgm:presLayoutVars>
          <dgm:chMax/>
          <dgm:chPref/>
          <dgm:dir/>
          <dgm:resizeHandles/>
        </dgm:presLayoutVars>
      </dgm:prSet>
      <dgm:spPr/>
    </dgm:pt>
    <dgm:pt modelId="{9DEBA328-0974-7042-9909-1597F53A00C3}" type="pres">
      <dgm:prSet presAssocID="{166B0A20-5CF4-C44C-9BCB-FF07331E6E70}" presName="root" presStyleCnt="0">
        <dgm:presLayoutVars>
          <dgm:chMax/>
          <dgm:chPref/>
        </dgm:presLayoutVars>
      </dgm:prSet>
      <dgm:spPr/>
    </dgm:pt>
    <dgm:pt modelId="{2D7AFC3D-03DE-4043-87F7-E008A9B6B121}" type="pres">
      <dgm:prSet presAssocID="{166B0A20-5CF4-C44C-9BCB-FF07331E6E70}" presName="rootComposite" presStyleCnt="0">
        <dgm:presLayoutVars/>
      </dgm:prSet>
      <dgm:spPr/>
    </dgm:pt>
    <dgm:pt modelId="{EF72376C-CBCF-E543-B789-16E04FD8550C}" type="pres">
      <dgm:prSet presAssocID="{166B0A20-5CF4-C44C-9BCB-FF07331E6E70}" presName="ParentAccent" presStyleLbl="alignNode1" presStyleIdx="0" presStyleCnt="2"/>
      <dgm:spPr/>
    </dgm:pt>
    <dgm:pt modelId="{EB6D1C79-181B-874B-9E66-6BD1B54B92FD}" type="pres">
      <dgm:prSet presAssocID="{166B0A20-5CF4-C44C-9BCB-FF07331E6E70}" presName="ParentSmallAccent" presStyleLbl="fgAcc1" presStyleIdx="0" presStyleCnt="2"/>
      <dgm:spPr/>
    </dgm:pt>
    <dgm:pt modelId="{0615A1D1-C6F2-3C43-9996-62DC1D99DB7E}" type="pres">
      <dgm:prSet presAssocID="{166B0A20-5CF4-C44C-9BCB-FF07331E6E70}" presName="Parent" presStyleLbl="revTx" presStyleIdx="0" presStyleCnt="7">
        <dgm:presLayoutVars>
          <dgm:chMax/>
          <dgm:chPref val="4"/>
          <dgm:bulletEnabled val="1"/>
        </dgm:presLayoutVars>
      </dgm:prSet>
      <dgm:spPr/>
    </dgm:pt>
    <dgm:pt modelId="{11131D38-9A34-F348-9470-B02F96F7A413}" type="pres">
      <dgm:prSet presAssocID="{166B0A20-5CF4-C44C-9BCB-FF07331E6E70}" presName="childShape" presStyleCnt="0">
        <dgm:presLayoutVars>
          <dgm:chMax val="0"/>
          <dgm:chPref val="0"/>
        </dgm:presLayoutVars>
      </dgm:prSet>
      <dgm:spPr/>
    </dgm:pt>
    <dgm:pt modelId="{DA9DE683-6706-9E48-90FB-AF00A02B52A9}" type="pres">
      <dgm:prSet presAssocID="{E779A898-1251-ED4C-8C5F-DA7FC460C608}" presName="childComposite" presStyleCnt="0">
        <dgm:presLayoutVars>
          <dgm:chMax val="0"/>
          <dgm:chPref val="0"/>
        </dgm:presLayoutVars>
      </dgm:prSet>
      <dgm:spPr/>
    </dgm:pt>
    <dgm:pt modelId="{93B3E820-44C6-A24E-9C10-F616DF5EB019}" type="pres">
      <dgm:prSet presAssocID="{E779A898-1251-ED4C-8C5F-DA7FC460C608}" presName="ChildAccent" presStyleLbl="solidFgAcc1" presStyleIdx="0" presStyleCnt="5"/>
      <dgm:spPr/>
    </dgm:pt>
    <dgm:pt modelId="{14915CCF-7E26-254A-9284-D0A471C51345}" type="pres">
      <dgm:prSet presAssocID="{E779A898-1251-ED4C-8C5F-DA7FC460C608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9CCC7C8E-3437-9440-9174-06AEA49BE373}" type="pres">
      <dgm:prSet presAssocID="{ECF0B6C8-5306-7C4E-B932-208A1AC21C78}" presName="childComposite" presStyleCnt="0">
        <dgm:presLayoutVars>
          <dgm:chMax val="0"/>
          <dgm:chPref val="0"/>
        </dgm:presLayoutVars>
      </dgm:prSet>
      <dgm:spPr/>
    </dgm:pt>
    <dgm:pt modelId="{EE6C0723-0126-C34E-AAF3-16F400145D84}" type="pres">
      <dgm:prSet presAssocID="{ECF0B6C8-5306-7C4E-B932-208A1AC21C78}" presName="ChildAccent" presStyleLbl="solidFgAcc1" presStyleIdx="1" presStyleCnt="5"/>
      <dgm:spPr/>
    </dgm:pt>
    <dgm:pt modelId="{B7CF8C80-2D35-BB43-87E0-3D1F5F0B87A1}" type="pres">
      <dgm:prSet presAssocID="{ECF0B6C8-5306-7C4E-B932-208A1AC21C78}" presName="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734EE0D5-D40A-3A4C-BE2B-4F938E069CB4}" type="pres">
      <dgm:prSet presAssocID="{4273E393-A088-394C-9210-8B81D0AE92F6}" presName="root" presStyleCnt="0">
        <dgm:presLayoutVars>
          <dgm:chMax/>
          <dgm:chPref/>
        </dgm:presLayoutVars>
      </dgm:prSet>
      <dgm:spPr/>
    </dgm:pt>
    <dgm:pt modelId="{9E6CD13C-1561-9F44-AAA4-A2DA7D9997A1}" type="pres">
      <dgm:prSet presAssocID="{4273E393-A088-394C-9210-8B81D0AE92F6}" presName="rootComposite" presStyleCnt="0">
        <dgm:presLayoutVars/>
      </dgm:prSet>
      <dgm:spPr/>
    </dgm:pt>
    <dgm:pt modelId="{D925603A-C6C2-4E4A-B01F-0245C7C9E3A6}" type="pres">
      <dgm:prSet presAssocID="{4273E393-A088-394C-9210-8B81D0AE92F6}" presName="ParentAccent" presStyleLbl="alignNode1" presStyleIdx="1" presStyleCnt="2"/>
      <dgm:spPr/>
    </dgm:pt>
    <dgm:pt modelId="{C03301AB-E0D2-784D-8011-AFEAC4CD0F02}" type="pres">
      <dgm:prSet presAssocID="{4273E393-A088-394C-9210-8B81D0AE92F6}" presName="ParentSmallAccent" presStyleLbl="fgAcc1" presStyleIdx="1" presStyleCnt="2"/>
      <dgm:spPr/>
    </dgm:pt>
    <dgm:pt modelId="{F74722B9-4767-1741-9302-59BDC0A965E9}" type="pres">
      <dgm:prSet presAssocID="{4273E393-A088-394C-9210-8B81D0AE92F6}" presName="Parent" presStyleLbl="revTx" presStyleIdx="3" presStyleCnt="7">
        <dgm:presLayoutVars>
          <dgm:chMax/>
          <dgm:chPref val="4"/>
          <dgm:bulletEnabled val="1"/>
        </dgm:presLayoutVars>
      </dgm:prSet>
      <dgm:spPr/>
    </dgm:pt>
    <dgm:pt modelId="{712ED6DC-4960-B54F-B381-2D1636B6ED60}" type="pres">
      <dgm:prSet presAssocID="{4273E393-A088-394C-9210-8B81D0AE92F6}" presName="childShape" presStyleCnt="0">
        <dgm:presLayoutVars>
          <dgm:chMax val="0"/>
          <dgm:chPref val="0"/>
        </dgm:presLayoutVars>
      </dgm:prSet>
      <dgm:spPr/>
    </dgm:pt>
    <dgm:pt modelId="{A6A9B72D-64DB-D448-84F4-3032B235B374}" type="pres">
      <dgm:prSet presAssocID="{89975C25-7D24-014F-B6F0-019E451341D5}" presName="childComposite" presStyleCnt="0">
        <dgm:presLayoutVars>
          <dgm:chMax val="0"/>
          <dgm:chPref val="0"/>
        </dgm:presLayoutVars>
      </dgm:prSet>
      <dgm:spPr/>
    </dgm:pt>
    <dgm:pt modelId="{7DC76CC4-A411-2C45-AA84-85A0B64665BC}" type="pres">
      <dgm:prSet presAssocID="{89975C25-7D24-014F-B6F0-019E451341D5}" presName="ChildAccent" presStyleLbl="solidFgAcc1" presStyleIdx="2" presStyleCnt="5"/>
      <dgm:spPr/>
    </dgm:pt>
    <dgm:pt modelId="{252F73C4-0CAF-AA4A-A735-A8C5D73715B6}" type="pres">
      <dgm:prSet presAssocID="{89975C25-7D24-014F-B6F0-019E451341D5}" presName="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543BDB2E-82F1-D74B-A60C-3C3E5DFF6C88}" type="pres">
      <dgm:prSet presAssocID="{17568463-6C1C-5B41-AE07-74664D330123}" presName="childComposite" presStyleCnt="0">
        <dgm:presLayoutVars>
          <dgm:chMax val="0"/>
          <dgm:chPref val="0"/>
        </dgm:presLayoutVars>
      </dgm:prSet>
      <dgm:spPr/>
    </dgm:pt>
    <dgm:pt modelId="{7BB8D503-DFB7-5B47-B26D-0F89D56DC027}" type="pres">
      <dgm:prSet presAssocID="{17568463-6C1C-5B41-AE07-74664D330123}" presName="ChildAccent" presStyleLbl="solidFgAcc1" presStyleIdx="3" presStyleCnt="5"/>
      <dgm:spPr/>
    </dgm:pt>
    <dgm:pt modelId="{0DA491A9-D5CC-8543-8673-F85D3F84120E}" type="pres">
      <dgm:prSet presAssocID="{17568463-6C1C-5B41-AE07-74664D330123}" presName="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639F1BAB-7597-8640-B752-9D0EABA02A71}" type="pres">
      <dgm:prSet presAssocID="{50F69632-A509-2245-AF3F-E79496BD3485}" presName="childComposite" presStyleCnt="0">
        <dgm:presLayoutVars>
          <dgm:chMax val="0"/>
          <dgm:chPref val="0"/>
        </dgm:presLayoutVars>
      </dgm:prSet>
      <dgm:spPr/>
    </dgm:pt>
    <dgm:pt modelId="{949BBDE4-20B8-BE42-8C22-9FA413920F0A}" type="pres">
      <dgm:prSet presAssocID="{50F69632-A509-2245-AF3F-E79496BD3485}" presName="ChildAccent" presStyleLbl="solidFgAcc1" presStyleIdx="4" presStyleCnt="5"/>
      <dgm:spPr/>
    </dgm:pt>
    <dgm:pt modelId="{716D0BFC-BEA1-A149-ACD8-9865FE2F1CB6}" type="pres">
      <dgm:prSet presAssocID="{50F69632-A509-2245-AF3F-E79496BD3485}" presName="Child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E897DC22-E5B6-CB47-8476-D06AE0B771B2}" type="presOf" srcId="{89975C25-7D24-014F-B6F0-019E451341D5}" destId="{252F73C4-0CAF-AA4A-A735-A8C5D73715B6}" srcOrd="0" destOrd="0" presId="urn:microsoft.com/office/officeart/2008/layout/SquareAccentList"/>
    <dgm:cxn modelId="{A704CA31-9F39-7444-8F88-180133FC7611}" type="presOf" srcId="{DCA477AA-2798-8B4D-ABE1-25FC3A3EEC3A}" destId="{FDDAA1BD-32C3-3E48-8D27-3D9D1F204DEE}" srcOrd="0" destOrd="0" presId="urn:microsoft.com/office/officeart/2008/layout/SquareAccentList"/>
    <dgm:cxn modelId="{87323C43-FC81-C043-9903-FC4E75018DCD}" srcId="{166B0A20-5CF4-C44C-9BCB-FF07331E6E70}" destId="{E779A898-1251-ED4C-8C5F-DA7FC460C608}" srcOrd="0" destOrd="0" parTransId="{38A0702D-A518-7C43-B03A-8D21ED650117}" sibTransId="{E702B6F2-A11E-7441-BE4A-224087AE1B97}"/>
    <dgm:cxn modelId="{43CEBA49-35E6-E441-8B00-91839571FE32}" srcId="{DCA477AA-2798-8B4D-ABE1-25FC3A3EEC3A}" destId="{166B0A20-5CF4-C44C-9BCB-FF07331E6E70}" srcOrd="0" destOrd="0" parTransId="{BC050801-DB46-214B-A06E-567ABD9343E3}" sibTransId="{9F25FE33-4332-9D48-88ED-CD7946ED736D}"/>
    <dgm:cxn modelId="{3DB8EA4A-E57B-D049-A088-634C3E5850E0}" type="presOf" srcId="{166B0A20-5CF4-C44C-9BCB-FF07331E6E70}" destId="{0615A1D1-C6F2-3C43-9996-62DC1D99DB7E}" srcOrd="0" destOrd="0" presId="urn:microsoft.com/office/officeart/2008/layout/SquareAccentList"/>
    <dgm:cxn modelId="{A6A40950-6EA0-2245-A658-B4B492D086BF}" type="presOf" srcId="{ECF0B6C8-5306-7C4E-B932-208A1AC21C78}" destId="{B7CF8C80-2D35-BB43-87E0-3D1F5F0B87A1}" srcOrd="0" destOrd="0" presId="urn:microsoft.com/office/officeart/2008/layout/SquareAccentList"/>
    <dgm:cxn modelId="{9FA6667F-F9F9-6446-91DB-7D6C7A5B06AE}" srcId="{4273E393-A088-394C-9210-8B81D0AE92F6}" destId="{89975C25-7D24-014F-B6F0-019E451341D5}" srcOrd="0" destOrd="0" parTransId="{723B84DC-DF16-3349-B4AC-8287C0705109}" sibTransId="{6D4F3B92-B26B-2944-B95B-5BB391DCAB0A}"/>
    <dgm:cxn modelId="{A2D1F181-7CFA-FD4A-BB49-77F78D0803CB}" srcId="{166B0A20-5CF4-C44C-9BCB-FF07331E6E70}" destId="{ECF0B6C8-5306-7C4E-B932-208A1AC21C78}" srcOrd="1" destOrd="0" parTransId="{8BC6A957-2403-174B-A846-B59782EE41C8}" sibTransId="{E58E3DD8-EB88-E948-A561-F1C426711C69}"/>
    <dgm:cxn modelId="{CEFF91A4-D228-C94C-BA7C-4AFC0568D80E}" srcId="{4273E393-A088-394C-9210-8B81D0AE92F6}" destId="{50F69632-A509-2245-AF3F-E79496BD3485}" srcOrd="2" destOrd="0" parTransId="{662C672D-6EC0-CE42-981E-E6D3E4781159}" sibTransId="{F5E8CF39-6F4A-EC47-8C2B-F18A43EA8886}"/>
    <dgm:cxn modelId="{3BEE84B4-F5CB-6641-A69F-274E4C27D85E}" srcId="{4273E393-A088-394C-9210-8B81D0AE92F6}" destId="{17568463-6C1C-5B41-AE07-74664D330123}" srcOrd="1" destOrd="0" parTransId="{500F80E4-3B32-D847-9013-DDC532A0C32D}" sibTransId="{F02BB128-4E28-9045-ACC7-F654B807C0B6}"/>
    <dgm:cxn modelId="{4AD00CBB-01C9-CE47-B496-12CC87C2327B}" type="presOf" srcId="{E779A898-1251-ED4C-8C5F-DA7FC460C608}" destId="{14915CCF-7E26-254A-9284-D0A471C51345}" srcOrd="0" destOrd="0" presId="urn:microsoft.com/office/officeart/2008/layout/SquareAccentList"/>
    <dgm:cxn modelId="{143BA5C7-1FAD-8042-A2D8-1268D173B0B1}" type="presOf" srcId="{50F69632-A509-2245-AF3F-E79496BD3485}" destId="{716D0BFC-BEA1-A149-ACD8-9865FE2F1CB6}" srcOrd="0" destOrd="0" presId="urn:microsoft.com/office/officeart/2008/layout/SquareAccentList"/>
    <dgm:cxn modelId="{74F7F2CA-0FAA-B341-894D-3B24CF769B16}" type="presOf" srcId="{17568463-6C1C-5B41-AE07-74664D330123}" destId="{0DA491A9-D5CC-8543-8673-F85D3F84120E}" srcOrd="0" destOrd="0" presId="urn:microsoft.com/office/officeart/2008/layout/SquareAccentList"/>
    <dgm:cxn modelId="{BB1B7BDD-650D-DC43-B6EB-22EE33BF43E1}" type="presOf" srcId="{4273E393-A088-394C-9210-8B81D0AE92F6}" destId="{F74722B9-4767-1741-9302-59BDC0A965E9}" srcOrd="0" destOrd="0" presId="urn:microsoft.com/office/officeart/2008/layout/SquareAccentList"/>
    <dgm:cxn modelId="{575BD6FB-FFC3-BA4B-8246-0323C81BFED6}" srcId="{DCA477AA-2798-8B4D-ABE1-25FC3A3EEC3A}" destId="{4273E393-A088-394C-9210-8B81D0AE92F6}" srcOrd="1" destOrd="0" parTransId="{BEC175F1-BB25-4F47-A452-64442A77E00E}" sibTransId="{1A74AB05-E374-0840-A922-48686F4C9566}"/>
    <dgm:cxn modelId="{A459A10C-45F3-D648-8653-8C548FB33D03}" type="presParOf" srcId="{FDDAA1BD-32C3-3E48-8D27-3D9D1F204DEE}" destId="{9DEBA328-0974-7042-9909-1597F53A00C3}" srcOrd="0" destOrd="0" presId="urn:microsoft.com/office/officeart/2008/layout/SquareAccentList"/>
    <dgm:cxn modelId="{2C217C67-29FD-E141-BFFA-5EC7B9198F34}" type="presParOf" srcId="{9DEBA328-0974-7042-9909-1597F53A00C3}" destId="{2D7AFC3D-03DE-4043-87F7-E008A9B6B121}" srcOrd="0" destOrd="0" presId="urn:microsoft.com/office/officeart/2008/layout/SquareAccentList"/>
    <dgm:cxn modelId="{A680E18C-B079-0E48-BD36-E49F6E948749}" type="presParOf" srcId="{2D7AFC3D-03DE-4043-87F7-E008A9B6B121}" destId="{EF72376C-CBCF-E543-B789-16E04FD8550C}" srcOrd="0" destOrd="0" presId="urn:microsoft.com/office/officeart/2008/layout/SquareAccentList"/>
    <dgm:cxn modelId="{E3AD00A6-637D-CD43-AF4F-B94E02F1C72D}" type="presParOf" srcId="{2D7AFC3D-03DE-4043-87F7-E008A9B6B121}" destId="{EB6D1C79-181B-874B-9E66-6BD1B54B92FD}" srcOrd="1" destOrd="0" presId="urn:microsoft.com/office/officeart/2008/layout/SquareAccentList"/>
    <dgm:cxn modelId="{D47B794A-83AE-9F40-9D60-40A55D3B08E9}" type="presParOf" srcId="{2D7AFC3D-03DE-4043-87F7-E008A9B6B121}" destId="{0615A1D1-C6F2-3C43-9996-62DC1D99DB7E}" srcOrd="2" destOrd="0" presId="urn:microsoft.com/office/officeart/2008/layout/SquareAccentList"/>
    <dgm:cxn modelId="{B8B5696C-6837-D941-8F83-F5E4DFB19D43}" type="presParOf" srcId="{9DEBA328-0974-7042-9909-1597F53A00C3}" destId="{11131D38-9A34-F348-9470-B02F96F7A413}" srcOrd="1" destOrd="0" presId="urn:microsoft.com/office/officeart/2008/layout/SquareAccentList"/>
    <dgm:cxn modelId="{25ED2C9C-FE4A-794C-B6C5-10C81039BB32}" type="presParOf" srcId="{11131D38-9A34-F348-9470-B02F96F7A413}" destId="{DA9DE683-6706-9E48-90FB-AF00A02B52A9}" srcOrd="0" destOrd="0" presId="urn:microsoft.com/office/officeart/2008/layout/SquareAccentList"/>
    <dgm:cxn modelId="{FE37CCD6-AF1B-4D4C-AD64-FF668BD7279E}" type="presParOf" srcId="{DA9DE683-6706-9E48-90FB-AF00A02B52A9}" destId="{93B3E820-44C6-A24E-9C10-F616DF5EB019}" srcOrd="0" destOrd="0" presId="urn:microsoft.com/office/officeart/2008/layout/SquareAccentList"/>
    <dgm:cxn modelId="{14EB9CD6-05E9-EF49-9408-D1A4D6355504}" type="presParOf" srcId="{DA9DE683-6706-9E48-90FB-AF00A02B52A9}" destId="{14915CCF-7E26-254A-9284-D0A471C51345}" srcOrd="1" destOrd="0" presId="urn:microsoft.com/office/officeart/2008/layout/SquareAccentList"/>
    <dgm:cxn modelId="{0D683BD2-D558-C04E-AC97-79239CCE07B7}" type="presParOf" srcId="{11131D38-9A34-F348-9470-B02F96F7A413}" destId="{9CCC7C8E-3437-9440-9174-06AEA49BE373}" srcOrd="1" destOrd="0" presId="urn:microsoft.com/office/officeart/2008/layout/SquareAccentList"/>
    <dgm:cxn modelId="{38010EA9-813A-6B43-AE84-1E57AE0887C1}" type="presParOf" srcId="{9CCC7C8E-3437-9440-9174-06AEA49BE373}" destId="{EE6C0723-0126-C34E-AAF3-16F400145D84}" srcOrd="0" destOrd="0" presId="urn:microsoft.com/office/officeart/2008/layout/SquareAccentList"/>
    <dgm:cxn modelId="{D0AA215D-3CAE-D544-8E1B-2B30DE3A9A30}" type="presParOf" srcId="{9CCC7C8E-3437-9440-9174-06AEA49BE373}" destId="{B7CF8C80-2D35-BB43-87E0-3D1F5F0B87A1}" srcOrd="1" destOrd="0" presId="urn:microsoft.com/office/officeart/2008/layout/SquareAccentList"/>
    <dgm:cxn modelId="{CF4B3A0F-53AA-1147-B66B-E936FE643B43}" type="presParOf" srcId="{FDDAA1BD-32C3-3E48-8D27-3D9D1F204DEE}" destId="{734EE0D5-D40A-3A4C-BE2B-4F938E069CB4}" srcOrd="1" destOrd="0" presId="urn:microsoft.com/office/officeart/2008/layout/SquareAccentList"/>
    <dgm:cxn modelId="{5568A591-1399-AE4A-9F84-E66EC78BBA8A}" type="presParOf" srcId="{734EE0D5-D40A-3A4C-BE2B-4F938E069CB4}" destId="{9E6CD13C-1561-9F44-AAA4-A2DA7D9997A1}" srcOrd="0" destOrd="0" presId="urn:microsoft.com/office/officeart/2008/layout/SquareAccentList"/>
    <dgm:cxn modelId="{382C35AD-B558-8A46-B6E8-AE995085430F}" type="presParOf" srcId="{9E6CD13C-1561-9F44-AAA4-A2DA7D9997A1}" destId="{D925603A-C6C2-4E4A-B01F-0245C7C9E3A6}" srcOrd="0" destOrd="0" presId="urn:microsoft.com/office/officeart/2008/layout/SquareAccentList"/>
    <dgm:cxn modelId="{8B1EA4A0-749A-374D-AC5B-F5A3110E9598}" type="presParOf" srcId="{9E6CD13C-1561-9F44-AAA4-A2DA7D9997A1}" destId="{C03301AB-E0D2-784D-8011-AFEAC4CD0F02}" srcOrd="1" destOrd="0" presId="urn:microsoft.com/office/officeart/2008/layout/SquareAccentList"/>
    <dgm:cxn modelId="{BE76F622-07CE-B240-AF34-9CF077AC5A50}" type="presParOf" srcId="{9E6CD13C-1561-9F44-AAA4-A2DA7D9997A1}" destId="{F74722B9-4767-1741-9302-59BDC0A965E9}" srcOrd="2" destOrd="0" presId="urn:microsoft.com/office/officeart/2008/layout/SquareAccentList"/>
    <dgm:cxn modelId="{311574D6-0181-E44E-85A4-2A9E8FC83562}" type="presParOf" srcId="{734EE0D5-D40A-3A4C-BE2B-4F938E069CB4}" destId="{712ED6DC-4960-B54F-B381-2D1636B6ED60}" srcOrd="1" destOrd="0" presId="urn:microsoft.com/office/officeart/2008/layout/SquareAccentList"/>
    <dgm:cxn modelId="{196F0516-4A7C-E245-BE08-A6A0B83FAB01}" type="presParOf" srcId="{712ED6DC-4960-B54F-B381-2D1636B6ED60}" destId="{A6A9B72D-64DB-D448-84F4-3032B235B374}" srcOrd="0" destOrd="0" presId="urn:microsoft.com/office/officeart/2008/layout/SquareAccentList"/>
    <dgm:cxn modelId="{C430E1F5-A452-4B45-865F-B1BEC8ED0405}" type="presParOf" srcId="{A6A9B72D-64DB-D448-84F4-3032B235B374}" destId="{7DC76CC4-A411-2C45-AA84-85A0B64665BC}" srcOrd="0" destOrd="0" presId="urn:microsoft.com/office/officeart/2008/layout/SquareAccentList"/>
    <dgm:cxn modelId="{F5EFDB84-2F6E-3149-BC98-0BDDA3A8C5AE}" type="presParOf" srcId="{A6A9B72D-64DB-D448-84F4-3032B235B374}" destId="{252F73C4-0CAF-AA4A-A735-A8C5D73715B6}" srcOrd="1" destOrd="0" presId="urn:microsoft.com/office/officeart/2008/layout/SquareAccentList"/>
    <dgm:cxn modelId="{FA9CAC64-888A-2F4C-A7EE-DB4BD1C58041}" type="presParOf" srcId="{712ED6DC-4960-B54F-B381-2D1636B6ED60}" destId="{543BDB2E-82F1-D74B-A60C-3C3E5DFF6C88}" srcOrd="1" destOrd="0" presId="urn:microsoft.com/office/officeart/2008/layout/SquareAccentList"/>
    <dgm:cxn modelId="{4FAF05F1-7294-EE4F-BAF5-69D908CF0717}" type="presParOf" srcId="{543BDB2E-82F1-D74B-A60C-3C3E5DFF6C88}" destId="{7BB8D503-DFB7-5B47-B26D-0F89D56DC027}" srcOrd="0" destOrd="0" presId="urn:microsoft.com/office/officeart/2008/layout/SquareAccentList"/>
    <dgm:cxn modelId="{DEF35FDE-4B40-C14A-8675-A75A1E19CC2E}" type="presParOf" srcId="{543BDB2E-82F1-D74B-A60C-3C3E5DFF6C88}" destId="{0DA491A9-D5CC-8543-8673-F85D3F84120E}" srcOrd="1" destOrd="0" presId="urn:microsoft.com/office/officeart/2008/layout/SquareAccentList"/>
    <dgm:cxn modelId="{371C415C-A424-1D41-B155-1115AF940B8A}" type="presParOf" srcId="{712ED6DC-4960-B54F-B381-2D1636B6ED60}" destId="{639F1BAB-7597-8640-B752-9D0EABA02A71}" srcOrd="2" destOrd="0" presId="urn:microsoft.com/office/officeart/2008/layout/SquareAccentList"/>
    <dgm:cxn modelId="{84E1A2E1-EE4C-634A-B576-A30A3F0F1D81}" type="presParOf" srcId="{639F1BAB-7597-8640-B752-9D0EABA02A71}" destId="{949BBDE4-20B8-BE42-8C22-9FA413920F0A}" srcOrd="0" destOrd="0" presId="urn:microsoft.com/office/officeart/2008/layout/SquareAccentList"/>
    <dgm:cxn modelId="{E9536EDB-0DA1-9E49-8FAC-24D34F6406FE}" type="presParOf" srcId="{639F1BAB-7597-8640-B752-9D0EABA02A71}" destId="{716D0BFC-BEA1-A149-ACD8-9865FE2F1CB6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CA477AA-2798-8B4D-ABE1-25FC3A3EEC3A}" type="doc">
      <dgm:prSet loTypeId="urn:microsoft.com/office/officeart/2008/layout/SquareAccentList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66B0A20-5CF4-C44C-9BCB-FF07331E6E70}">
      <dgm:prSet custT="1"/>
      <dgm:spPr/>
      <dgm:t>
        <a:bodyPr/>
        <a:lstStyle/>
        <a:p>
          <a:r>
            <a:rPr lang="en-US" sz="2000">
              <a:latin typeface="Times" pitchFamily="2" charset="0"/>
            </a:rPr>
            <a:t>Value Iteration</a:t>
          </a:r>
        </a:p>
      </dgm:t>
    </dgm:pt>
    <dgm:pt modelId="{BC050801-DB46-214B-A06E-567ABD9343E3}" type="parTrans" cxnId="{43CEBA49-35E6-E441-8B00-91839571FE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9F25FE33-4332-9D48-88ED-CD7946ED736D}" type="sibTrans" cxnId="{43CEBA49-35E6-E441-8B00-91839571FE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E779A898-1251-ED4C-8C5F-DA7FC460C608}">
      <dgm:prSet custT="1"/>
      <dgm:spPr>
        <a:blipFill>
          <a:blip xmlns:r="http://schemas.openxmlformats.org/officeDocument/2006/relationships" r:embed="rId1"/>
          <a:stretch>
            <a:fillRect t="-87500" b="-9722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8A0702D-A518-7C43-B03A-8D21ED650117}" type="parTrans" cxnId="{87323C43-FC81-C043-9903-FC4E75018DCD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E702B6F2-A11E-7441-BE4A-224087AE1B97}" type="sibTrans" cxnId="{87323C43-FC81-C043-9903-FC4E75018DCD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4273E393-A088-394C-9210-8B81D0AE92F6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Q-value Iteration</a:t>
          </a:r>
        </a:p>
      </dgm:t>
    </dgm:pt>
    <dgm:pt modelId="{BEC175F1-BB25-4F47-A452-64442A77E00E}" type="parTrans" cxnId="{575BD6FB-FFC3-BA4B-8246-0323C81BFED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A74AB05-E374-0840-A922-48686F4C9566}" type="sibTrans" cxnId="{575BD6FB-FFC3-BA4B-8246-0323C81BFED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89975C25-7D24-014F-B6F0-019E451341D5}">
      <dgm:prSet custT="1"/>
      <dgm:spPr>
        <a:blipFill>
          <a:blip xmlns:r="http://schemas.openxmlformats.org/officeDocument/2006/relationships" r:embed="rId2"/>
          <a:stretch>
            <a:fillRect t="-87500" b="-9722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23B84DC-DF16-3349-B4AC-8287C0705109}" type="parTrans" cxnId="{9FA6667F-F9F9-6446-91DB-7D6C7A5B06AE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6D4F3B92-B26B-2944-B95B-5BB391DCAB0A}" type="sibTrans" cxnId="{9FA6667F-F9F9-6446-91DB-7D6C7A5B06AE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7568463-6C1C-5B41-AE07-74664D330123}">
      <dgm:prSet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00F80E4-3B32-D847-9013-DDC532A0C32D}" type="parTrans" cxnId="{3BEE84B4-F5CB-6641-A69F-274E4C27D85E}">
      <dgm:prSet/>
      <dgm:spPr/>
      <dgm:t>
        <a:bodyPr/>
        <a:lstStyle/>
        <a:p>
          <a:endParaRPr lang="en-US"/>
        </a:p>
      </dgm:t>
    </dgm:pt>
    <dgm:pt modelId="{F02BB128-4E28-9045-ACC7-F654B807C0B6}" type="sibTrans" cxnId="{3BEE84B4-F5CB-6641-A69F-274E4C27D85E}">
      <dgm:prSet/>
      <dgm:spPr/>
      <dgm:t>
        <a:bodyPr/>
        <a:lstStyle/>
        <a:p>
          <a:endParaRPr lang="en-US"/>
        </a:p>
      </dgm:t>
    </dgm:pt>
    <dgm:pt modelId="{50F69632-A509-2245-AF3F-E79496BD3485}">
      <dgm:prSet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62C672D-6EC0-CE42-981E-E6D3E4781159}" type="parTrans" cxnId="{CEFF91A4-D228-C94C-BA7C-4AFC0568D80E}">
      <dgm:prSet/>
      <dgm:spPr/>
      <dgm:t>
        <a:bodyPr/>
        <a:lstStyle/>
        <a:p>
          <a:endParaRPr lang="en-US"/>
        </a:p>
      </dgm:t>
    </dgm:pt>
    <dgm:pt modelId="{F5E8CF39-6F4A-EC47-8C2B-F18A43EA8886}" type="sibTrans" cxnId="{CEFF91A4-D228-C94C-BA7C-4AFC0568D80E}">
      <dgm:prSet/>
      <dgm:spPr/>
      <dgm:t>
        <a:bodyPr/>
        <a:lstStyle/>
        <a:p>
          <a:endParaRPr lang="en-US"/>
        </a:p>
      </dgm:t>
    </dgm:pt>
    <dgm:pt modelId="{ECF0B6C8-5306-7C4E-B932-208A1AC21C78}">
      <dgm:prSet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BC6A957-2403-174B-A846-B59782EE41C8}" type="parTrans" cxnId="{A2D1F181-7CFA-FD4A-BB49-77F78D0803CB}">
      <dgm:prSet/>
      <dgm:spPr/>
    </dgm:pt>
    <dgm:pt modelId="{E58E3DD8-EB88-E948-A561-F1C426711C69}" type="sibTrans" cxnId="{A2D1F181-7CFA-FD4A-BB49-77F78D0803CB}">
      <dgm:prSet/>
      <dgm:spPr/>
    </dgm:pt>
    <dgm:pt modelId="{FDDAA1BD-32C3-3E48-8D27-3D9D1F204DEE}" type="pres">
      <dgm:prSet presAssocID="{DCA477AA-2798-8B4D-ABE1-25FC3A3EEC3A}" presName="layout" presStyleCnt="0">
        <dgm:presLayoutVars>
          <dgm:chMax/>
          <dgm:chPref/>
          <dgm:dir/>
          <dgm:resizeHandles/>
        </dgm:presLayoutVars>
      </dgm:prSet>
      <dgm:spPr/>
    </dgm:pt>
    <dgm:pt modelId="{9DEBA328-0974-7042-9909-1597F53A00C3}" type="pres">
      <dgm:prSet presAssocID="{166B0A20-5CF4-C44C-9BCB-FF07331E6E70}" presName="root" presStyleCnt="0">
        <dgm:presLayoutVars>
          <dgm:chMax/>
          <dgm:chPref/>
        </dgm:presLayoutVars>
      </dgm:prSet>
      <dgm:spPr/>
    </dgm:pt>
    <dgm:pt modelId="{2D7AFC3D-03DE-4043-87F7-E008A9B6B121}" type="pres">
      <dgm:prSet presAssocID="{166B0A20-5CF4-C44C-9BCB-FF07331E6E70}" presName="rootComposite" presStyleCnt="0">
        <dgm:presLayoutVars/>
      </dgm:prSet>
      <dgm:spPr/>
    </dgm:pt>
    <dgm:pt modelId="{EF72376C-CBCF-E543-B789-16E04FD8550C}" type="pres">
      <dgm:prSet presAssocID="{166B0A20-5CF4-C44C-9BCB-FF07331E6E70}" presName="ParentAccent" presStyleLbl="alignNode1" presStyleIdx="0" presStyleCnt="2"/>
      <dgm:spPr/>
    </dgm:pt>
    <dgm:pt modelId="{EB6D1C79-181B-874B-9E66-6BD1B54B92FD}" type="pres">
      <dgm:prSet presAssocID="{166B0A20-5CF4-C44C-9BCB-FF07331E6E70}" presName="ParentSmallAccent" presStyleLbl="fgAcc1" presStyleIdx="0" presStyleCnt="2"/>
      <dgm:spPr/>
    </dgm:pt>
    <dgm:pt modelId="{0615A1D1-C6F2-3C43-9996-62DC1D99DB7E}" type="pres">
      <dgm:prSet presAssocID="{166B0A20-5CF4-C44C-9BCB-FF07331E6E70}" presName="Parent" presStyleLbl="revTx" presStyleIdx="0" presStyleCnt="7">
        <dgm:presLayoutVars>
          <dgm:chMax/>
          <dgm:chPref val="4"/>
          <dgm:bulletEnabled val="1"/>
        </dgm:presLayoutVars>
      </dgm:prSet>
      <dgm:spPr/>
    </dgm:pt>
    <dgm:pt modelId="{11131D38-9A34-F348-9470-B02F96F7A413}" type="pres">
      <dgm:prSet presAssocID="{166B0A20-5CF4-C44C-9BCB-FF07331E6E70}" presName="childShape" presStyleCnt="0">
        <dgm:presLayoutVars>
          <dgm:chMax val="0"/>
          <dgm:chPref val="0"/>
        </dgm:presLayoutVars>
      </dgm:prSet>
      <dgm:spPr/>
    </dgm:pt>
    <dgm:pt modelId="{DA9DE683-6706-9E48-90FB-AF00A02B52A9}" type="pres">
      <dgm:prSet presAssocID="{E779A898-1251-ED4C-8C5F-DA7FC460C608}" presName="childComposite" presStyleCnt="0">
        <dgm:presLayoutVars>
          <dgm:chMax val="0"/>
          <dgm:chPref val="0"/>
        </dgm:presLayoutVars>
      </dgm:prSet>
      <dgm:spPr/>
    </dgm:pt>
    <dgm:pt modelId="{93B3E820-44C6-A24E-9C10-F616DF5EB019}" type="pres">
      <dgm:prSet presAssocID="{E779A898-1251-ED4C-8C5F-DA7FC460C608}" presName="ChildAccent" presStyleLbl="solidFgAcc1" presStyleIdx="0" presStyleCnt="5"/>
      <dgm:spPr/>
    </dgm:pt>
    <dgm:pt modelId="{14915CCF-7E26-254A-9284-D0A471C51345}" type="pres">
      <dgm:prSet presAssocID="{E779A898-1251-ED4C-8C5F-DA7FC460C608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9CCC7C8E-3437-9440-9174-06AEA49BE373}" type="pres">
      <dgm:prSet presAssocID="{ECF0B6C8-5306-7C4E-B932-208A1AC21C78}" presName="childComposite" presStyleCnt="0">
        <dgm:presLayoutVars>
          <dgm:chMax val="0"/>
          <dgm:chPref val="0"/>
        </dgm:presLayoutVars>
      </dgm:prSet>
      <dgm:spPr/>
    </dgm:pt>
    <dgm:pt modelId="{EE6C0723-0126-C34E-AAF3-16F400145D84}" type="pres">
      <dgm:prSet presAssocID="{ECF0B6C8-5306-7C4E-B932-208A1AC21C78}" presName="ChildAccent" presStyleLbl="solidFgAcc1" presStyleIdx="1" presStyleCnt="5"/>
      <dgm:spPr/>
    </dgm:pt>
    <dgm:pt modelId="{B7CF8C80-2D35-BB43-87E0-3D1F5F0B87A1}" type="pres">
      <dgm:prSet presAssocID="{ECF0B6C8-5306-7C4E-B932-208A1AC21C78}" presName="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734EE0D5-D40A-3A4C-BE2B-4F938E069CB4}" type="pres">
      <dgm:prSet presAssocID="{4273E393-A088-394C-9210-8B81D0AE92F6}" presName="root" presStyleCnt="0">
        <dgm:presLayoutVars>
          <dgm:chMax/>
          <dgm:chPref/>
        </dgm:presLayoutVars>
      </dgm:prSet>
      <dgm:spPr/>
    </dgm:pt>
    <dgm:pt modelId="{9E6CD13C-1561-9F44-AAA4-A2DA7D9997A1}" type="pres">
      <dgm:prSet presAssocID="{4273E393-A088-394C-9210-8B81D0AE92F6}" presName="rootComposite" presStyleCnt="0">
        <dgm:presLayoutVars/>
      </dgm:prSet>
      <dgm:spPr/>
    </dgm:pt>
    <dgm:pt modelId="{D925603A-C6C2-4E4A-B01F-0245C7C9E3A6}" type="pres">
      <dgm:prSet presAssocID="{4273E393-A088-394C-9210-8B81D0AE92F6}" presName="ParentAccent" presStyleLbl="alignNode1" presStyleIdx="1" presStyleCnt="2"/>
      <dgm:spPr/>
    </dgm:pt>
    <dgm:pt modelId="{C03301AB-E0D2-784D-8011-AFEAC4CD0F02}" type="pres">
      <dgm:prSet presAssocID="{4273E393-A088-394C-9210-8B81D0AE92F6}" presName="ParentSmallAccent" presStyleLbl="fgAcc1" presStyleIdx="1" presStyleCnt="2"/>
      <dgm:spPr/>
    </dgm:pt>
    <dgm:pt modelId="{F74722B9-4767-1741-9302-59BDC0A965E9}" type="pres">
      <dgm:prSet presAssocID="{4273E393-A088-394C-9210-8B81D0AE92F6}" presName="Parent" presStyleLbl="revTx" presStyleIdx="3" presStyleCnt="7">
        <dgm:presLayoutVars>
          <dgm:chMax/>
          <dgm:chPref val="4"/>
          <dgm:bulletEnabled val="1"/>
        </dgm:presLayoutVars>
      </dgm:prSet>
      <dgm:spPr/>
    </dgm:pt>
    <dgm:pt modelId="{712ED6DC-4960-B54F-B381-2D1636B6ED60}" type="pres">
      <dgm:prSet presAssocID="{4273E393-A088-394C-9210-8B81D0AE92F6}" presName="childShape" presStyleCnt="0">
        <dgm:presLayoutVars>
          <dgm:chMax val="0"/>
          <dgm:chPref val="0"/>
        </dgm:presLayoutVars>
      </dgm:prSet>
      <dgm:spPr/>
    </dgm:pt>
    <dgm:pt modelId="{A6A9B72D-64DB-D448-84F4-3032B235B374}" type="pres">
      <dgm:prSet presAssocID="{89975C25-7D24-014F-B6F0-019E451341D5}" presName="childComposite" presStyleCnt="0">
        <dgm:presLayoutVars>
          <dgm:chMax val="0"/>
          <dgm:chPref val="0"/>
        </dgm:presLayoutVars>
      </dgm:prSet>
      <dgm:spPr/>
    </dgm:pt>
    <dgm:pt modelId="{7DC76CC4-A411-2C45-AA84-85A0B64665BC}" type="pres">
      <dgm:prSet presAssocID="{89975C25-7D24-014F-B6F0-019E451341D5}" presName="ChildAccent" presStyleLbl="solidFgAcc1" presStyleIdx="2" presStyleCnt="5"/>
      <dgm:spPr/>
    </dgm:pt>
    <dgm:pt modelId="{252F73C4-0CAF-AA4A-A735-A8C5D73715B6}" type="pres">
      <dgm:prSet presAssocID="{89975C25-7D24-014F-B6F0-019E451341D5}" presName="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543BDB2E-82F1-D74B-A60C-3C3E5DFF6C88}" type="pres">
      <dgm:prSet presAssocID="{17568463-6C1C-5B41-AE07-74664D330123}" presName="childComposite" presStyleCnt="0">
        <dgm:presLayoutVars>
          <dgm:chMax val="0"/>
          <dgm:chPref val="0"/>
        </dgm:presLayoutVars>
      </dgm:prSet>
      <dgm:spPr/>
    </dgm:pt>
    <dgm:pt modelId="{7BB8D503-DFB7-5B47-B26D-0F89D56DC027}" type="pres">
      <dgm:prSet presAssocID="{17568463-6C1C-5B41-AE07-74664D330123}" presName="ChildAccent" presStyleLbl="solidFgAcc1" presStyleIdx="3" presStyleCnt="5"/>
      <dgm:spPr/>
    </dgm:pt>
    <dgm:pt modelId="{0DA491A9-D5CC-8543-8673-F85D3F84120E}" type="pres">
      <dgm:prSet presAssocID="{17568463-6C1C-5B41-AE07-74664D330123}" presName="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639F1BAB-7597-8640-B752-9D0EABA02A71}" type="pres">
      <dgm:prSet presAssocID="{50F69632-A509-2245-AF3F-E79496BD3485}" presName="childComposite" presStyleCnt="0">
        <dgm:presLayoutVars>
          <dgm:chMax val="0"/>
          <dgm:chPref val="0"/>
        </dgm:presLayoutVars>
      </dgm:prSet>
      <dgm:spPr/>
    </dgm:pt>
    <dgm:pt modelId="{949BBDE4-20B8-BE42-8C22-9FA413920F0A}" type="pres">
      <dgm:prSet presAssocID="{50F69632-A509-2245-AF3F-E79496BD3485}" presName="ChildAccent" presStyleLbl="solidFgAcc1" presStyleIdx="4" presStyleCnt="5"/>
      <dgm:spPr/>
    </dgm:pt>
    <dgm:pt modelId="{716D0BFC-BEA1-A149-ACD8-9865FE2F1CB6}" type="pres">
      <dgm:prSet presAssocID="{50F69632-A509-2245-AF3F-E79496BD3485}" presName="Child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E897DC22-E5B6-CB47-8476-D06AE0B771B2}" type="presOf" srcId="{89975C25-7D24-014F-B6F0-019E451341D5}" destId="{252F73C4-0CAF-AA4A-A735-A8C5D73715B6}" srcOrd="0" destOrd="0" presId="urn:microsoft.com/office/officeart/2008/layout/SquareAccentList"/>
    <dgm:cxn modelId="{A704CA31-9F39-7444-8F88-180133FC7611}" type="presOf" srcId="{DCA477AA-2798-8B4D-ABE1-25FC3A3EEC3A}" destId="{FDDAA1BD-32C3-3E48-8D27-3D9D1F204DEE}" srcOrd="0" destOrd="0" presId="urn:microsoft.com/office/officeart/2008/layout/SquareAccentList"/>
    <dgm:cxn modelId="{87323C43-FC81-C043-9903-FC4E75018DCD}" srcId="{166B0A20-5CF4-C44C-9BCB-FF07331E6E70}" destId="{E779A898-1251-ED4C-8C5F-DA7FC460C608}" srcOrd="0" destOrd="0" parTransId="{38A0702D-A518-7C43-B03A-8D21ED650117}" sibTransId="{E702B6F2-A11E-7441-BE4A-224087AE1B97}"/>
    <dgm:cxn modelId="{43CEBA49-35E6-E441-8B00-91839571FE32}" srcId="{DCA477AA-2798-8B4D-ABE1-25FC3A3EEC3A}" destId="{166B0A20-5CF4-C44C-9BCB-FF07331E6E70}" srcOrd="0" destOrd="0" parTransId="{BC050801-DB46-214B-A06E-567ABD9343E3}" sibTransId="{9F25FE33-4332-9D48-88ED-CD7946ED736D}"/>
    <dgm:cxn modelId="{3DB8EA4A-E57B-D049-A088-634C3E5850E0}" type="presOf" srcId="{166B0A20-5CF4-C44C-9BCB-FF07331E6E70}" destId="{0615A1D1-C6F2-3C43-9996-62DC1D99DB7E}" srcOrd="0" destOrd="0" presId="urn:microsoft.com/office/officeart/2008/layout/SquareAccentList"/>
    <dgm:cxn modelId="{A6A40950-6EA0-2245-A658-B4B492D086BF}" type="presOf" srcId="{ECF0B6C8-5306-7C4E-B932-208A1AC21C78}" destId="{B7CF8C80-2D35-BB43-87E0-3D1F5F0B87A1}" srcOrd="0" destOrd="0" presId="urn:microsoft.com/office/officeart/2008/layout/SquareAccentList"/>
    <dgm:cxn modelId="{9FA6667F-F9F9-6446-91DB-7D6C7A5B06AE}" srcId="{4273E393-A088-394C-9210-8B81D0AE92F6}" destId="{89975C25-7D24-014F-B6F0-019E451341D5}" srcOrd="0" destOrd="0" parTransId="{723B84DC-DF16-3349-B4AC-8287C0705109}" sibTransId="{6D4F3B92-B26B-2944-B95B-5BB391DCAB0A}"/>
    <dgm:cxn modelId="{A2D1F181-7CFA-FD4A-BB49-77F78D0803CB}" srcId="{166B0A20-5CF4-C44C-9BCB-FF07331E6E70}" destId="{ECF0B6C8-5306-7C4E-B932-208A1AC21C78}" srcOrd="1" destOrd="0" parTransId="{8BC6A957-2403-174B-A846-B59782EE41C8}" sibTransId="{E58E3DD8-EB88-E948-A561-F1C426711C69}"/>
    <dgm:cxn modelId="{CEFF91A4-D228-C94C-BA7C-4AFC0568D80E}" srcId="{4273E393-A088-394C-9210-8B81D0AE92F6}" destId="{50F69632-A509-2245-AF3F-E79496BD3485}" srcOrd="2" destOrd="0" parTransId="{662C672D-6EC0-CE42-981E-E6D3E4781159}" sibTransId="{F5E8CF39-6F4A-EC47-8C2B-F18A43EA8886}"/>
    <dgm:cxn modelId="{3BEE84B4-F5CB-6641-A69F-274E4C27D85E}" srcId="{4273E393-A088-394C-9210-8B81D0AE92F6}" destId="{17568463-6C1C-5B41-AE07-74664D330123}" srcOrd="1" destOrd="0" parTransId="{500F80E4-3B32-D847-9013-DDC532A0C32D}" sibTransId="{F02BB128-4E28-9045-ACC7-F654B807C0B6}"/>
    <dgm:cxn modelId="{4AD00CBB-01C9-CE47-B496-12CC87C2327B}" type="presOf" srcId="{E779A898-1251-ED4C-8C5F-DA7FC460C608}" destId="{14915CCF-7E26-254A-9284-D0A471C51345}" srcOrd="0" destOrd="0" presId="urn:microsoft.com/office/officeart/2008/layout/SquareAccentList"/>
    <dgm:cxn modelId="{143BA5C7-1FAD-8042-A2D8-1268D173B0B1}" type="presOf" srcId="{50F69632-A509-2245-AF3F-E79496BD3485}" destId="{716D0BFC-BEA1-A149-ACD8-9865FE2F1CB6}" srcOrd="0" destOrd="0" presId="urn:microsoft.com/office/officeart/2008/layout/SquareAccentList"/>
    <dgm:cxn modelId="{74F7F2CA-0FAA-B341-894D-3B24CF769B16}" type="presOf" srcId="{17568463-6C1C-5B41-AE07-74664D330123}" destId="{0DA491A9-D5CC-8543-8673-F85D3F84120E}" srcOrd="0" destOrd="0" presId="urn:microsoft.com/office/officeart/2008/layout/SquareAccentList"/>
    <dgm:cxn modelId="{BB1B7BDD-650D-DC43-B6EB-22EE33BF43E1}" type="presOf" srcId="{4273E393-A088-394C-9210-8B81D0AE92F6}" destId="{F74722B9-4767-1741-9302-59BDC0A965E9}" srcOrd="0" destOrd="0" presId="urn:microsoft.com/office/officeart/2008/layout/SquareAccentList"/>
    <dgm:cxn modelId="{575BD6FB-FFC3-BA4B-8246-0323C81BFED6}" srcId="{DCA477AA-2798-8B4D-ABE1-25FC3A3EEC3A}" destId="{4273E393-A088-394C-9210-8B81D0AE92F6}" srcOrd="1" destOrd="0" parTransId="{BEC175F1-BB25-4F47-A452-64442A77E00E}" sibTransId="{1A74AB05-E374-0840-A922-48686F4C9566}"/>
    <dgm:cxn modelId="{A459A10C-45F3-D648-8653-8C548FB33D03}" type="presParOf" srcId="{FDDAA1BD-32C3-3E48-8D27-3D9D1F204DEE}" destId="{9DEBA328-0974-7042-9909-1597F53A00C3}" srcOrd="0" destOrd="0" presId="urn:microsoft.com/office/officeart/2008/layout/SquareAccentList"/>
    <dgm:cxn modelId="{2C217C67-29FD-E141-BFFA-5EC7B9198F34}" type="presParOf" srcId="{9DEBA328-0974-7042-9909-1597F53A00C3}" destId="{2D7AFC3D-03DE-4043-87F7-E008A9B6B121}" srcOrd="0" destOrd="0" presId="urn:microsoft.com/office/officeart/2008/layout/SquareAccentList"/>
    <dgm:cxn modelId="{A680E18C-B079-0E48-BD36-E49F6E948749}" type="presParOf" srcId="{2D7AFC3D-03DE-4043-87F7-E008A9B6B121}" destId="{EF72376C-CBCF-E543-B789-16E04FD8550C}" srcOrd="0" destOrd="0" presId="urn:microsoft.com/office/officeart/2008/layout/SquareAccentList"/>
    <dgm:cxn modelId="{E3AD00A6-637D-CD43-AF4F-B94E02F1C72D}" type="presParOf" srcId="{2D7AFC3D-03DE-4043-87F7-E008A9B6B121}" destId="{EB6D1C79-181B-874B-9E66-6BD1B54B92FD}" srcOrd="1" destOrd="0" presId="urn:microsoft.com/office/officeart/2008/layout/SquareAccentList"/>
    <dgm:cxn modelId="{D47B794A-83AE-9F40-9D60-40A55D3B08E9}" type="presParOf" srcId="{2D7AFC3D-03DE-4043-87F7-E008A9B6B121}" destId="{0615A1D1-C6F2-3C43-9996-62DC1D99DB7E}" srcOrd="2" destOrd="0" presId="urn:microsoft.com/office/officeart/2008/layout/SquareAccentList"/>
    <dgm:cxn modelId="{B8B5696C-6837-D941-8F83-F5E4DFB19D43}" type="presParOf" srcId="{9DEBA328-0974-7042-9909-1597F53A00C3}" destId="{11131D38-9A34-F348-9470-B02F96F7A413}" srcOrd="1" destOrd="0" presId="urn:microsoft.com/office/officeart/2008/layout/SquareAccentList"/>
    <dgm:cxn modelId="{25ED2C9C-FE4A-794C-B6C5-10C81039BB32}" type="presParOf" srcId="{11131D38-9A34-F348-9470-B02F96F7A413}" destId="{DA9DE683-6706-9E48-90FB-AF00A02B52A9}" srcOrd="0" destOrd="0" presId="urn:microsoft.com/office/officeart/2008/layout/SquareAccentList"/>
    <dgm:cxn modelId="{FE37CCD6-AF1B-4D4C-AD64-FF668BD7279E}" type="presParOf" srcId="{DA9DE683-6706-9E48-90FB-AF00A02B52A9}" destId="{93B3E820-44C6-A24E-9C10-F616DF5EB019}" srcOrd="0" destOrd="0" presId="urn:microsoft.com/office/officeart/2008/layout/SquareAccentList"/>
    <dgm:cxn modelId="{14EB9CD6-05E9-EF49-9408-D1A4D6355504}" type="presParOf" srcId="{DA9DE683-6706-9E48-90FB-AF00A02B52A9}" destId="{14915CCF-7E26-254A-9284-D0A471C51345}" srcOrd="1" destOrd="0" presId="urn:microsoft.com/office/officeart/2008/layout/SquareAccentList"/>
    <dgm:cxn modelId="{0D683BD2-D558-C04E-AC97-79239CCE07B7}" type="presParOf" srcId="{11131D38-9A34-F348-9470-B02F96F7A413}" destId="{9CCC7C8E-3437-9440-9174-06AEA49BE373}" srcOrd="1" destOrd="0" presId="urn:microsoft.com/office/officeart/2008/layout/SquareAccentList"/>
    <dgm:cxn modelId="{38010EA9-813A-6B43-AE84-1E57AE0887C1}" type="presParOf" srcId="{9CCC7C8E-3437-9440-9174-06AEA49BE373}" destId="{EE6C0723-0126-C34E-AAF3-16F400145D84}" srcOrd="0" destOrd="0" presId="urn:microsoft.com/office/officeart/2008/layout/SquareAccentList"/>
    <dgm:cxn modelId="{D0AA215D-3CAE-D544-8E1B-2B30DE3A9A30}" type="presParOf" srcId="{9CCC7C8E-3437-9440-9174-06AEA49BE373}" destId="{B7CF8C80-2D35-BB43-87E0-3D1F5F0B87A1}" srcOrd="1" destOrd="0" presId="urn:microsoft.com/office/officeart/2008/layout/SquareAccentList"/>
    <dgm:cxn modelId="{CF4B3A0F-53AA-1147-B66B-E936FE643B43}" type="presParOf" srcId="{FDDAA1BD-32C3-3E48-8D27-3D9D1F204DEE}" destId="{734EE0D5-D40A-3A4C-BE2B-4F938E069CB4}" srcOrd="1" destOrd="0" presId="urn:microsoft.com/office/officeart/2008/layout/SquareAccentList"/>
    <dgm:cxn modelId="{5568A591-1399-AE4A-9F84-E66EC78BBA8A}" type="presParOf" srcId="{734EE0D5-D40A-3A4C-BE2B-4F938E069CB4}" destId="{9E6CD13C-1561-9F44-AAA4-A2DA7D9997A1}" srcOrd="0" destOrd="0" presId="urn:microsoft.com/office/officeart/2008/layout/SquareAccentList"/>
    <dgm:cxn modelId="{382C35AD-B558-8A46-B6E8-AE995085430F}" type="presParOf" srcId="{9E6CD13C-1561-9F44-AAA4-A2DA7D9997A1}" destId="{D925603A-C6C2-4E4A-B01F-0245C7C9E3A6}" srcOrd="0" destOrd="0" presId="urn:microsoft.com/office/officeart/2008/layout/SquareAccentList"/>
    <dgm:cxn modelId="{8B1EA4A0-749A-374D-AC5B-F5A3110E9598}" type="presParOf" srcId="{9E6CD13C-1561-9F44-AAA4-A2DA7D9997A1}" destId="{C03301AB-E0D2-784D-8011-AFEAC4CD0F02}" srcOrd="1" destOrd="0" presId="urn:microsoft.com/office/officeart/2008/layout/SquareAccentList"/>
    <dgm:cxn modelId="{BE76F622-07CE-B240-AF34-9CF077AC5A50}" type="presParOf" srcId="{9E6CD13C-1561-9F44-AAA4-A2DA7D9997A1}" destId="{F74722B9-4767-1741-9302-59BDC0A965E9}" srcOrd="2" destOrd="0" presId="urn:microsoft.com/office/officeart/2008/layout/SquareAccentList"/>
    <dgm:cxn modelId="{311574D6-0181-E44E-85A4-2A9E8FC83562}" type="presParOf" srcId="{734EE0D5-D40A-3A4C-BE2B-4F938E069CB4}" destId="{712ED6DC-4960-B54F-B381-2D1636B6ED60}" srcOrd="1" destOrd="0" presId="urn:microsoft.com/office/officeart/2008/layout/SquareAccentList"/>
    <dgm:cxn modelId="{196F0516-4A7C-E245-BE08-A6A0B83FAB01}" type="presParOf" srcId="{712ED6DC-4960-B54F-B381-2D1636B6ED60}" destId="{A6A9B72D-64DB-D448-84F4-3032B235B374}" srcOrd="0" destOrd="0" presId="urn:microsoft.com/office/officeart/2008/layout/SquareAccentList"/>
    <dgm:cxn modelId="{C430E1F5-A452-4B45-865F-B1BEC8ED0405}" type="presParOf" srcId="{A6A9B72D-64DB-D448-84F4-3032B235B374}" destId="{7DC76CC4-A411-2C45-AA84-85A0B64665BC}" srcOrd="0" destOrd="0" presId="urn:microsoft.com/office/officeart/2008/layout/SquareAccentList"/>
    <dgm:cxn modelId="{F5EFDB84-2F6E-3149-BC98-0BDDA3A8C5AE}" type="presParOf" srcId="{A6A9B72D-64DB-D448-84F4-3032B235B374}" destId="{252F73C4-0CAF-AA4A-A735-A8C5D73715B6}" srcOrd="1" destOrd="0" presId="urn:microsoft.com/office/officeart/2008/layout/SquareAccentList"/>
    <dgm:cxn modelId="{FA9CAC64-888A-2F4C-A7EE-DB4BD1C58041}" type="presParOf" srcId="{712ED6DC-4960-B54F-B381-2D1636B6ED60}" destId="{543BDB2E-82F1-D74B-A60C-3C3E5DFF6C88}" srcOrd="1" destOrd="0" presId="urn:microsoft.com/office/officeart/2008/layout/SquareAccentList"/>
    <dgm:cxn modelId="{4FAF05F1-7294-EE4F-BAF5-69D908CF0717}" type="presParOf" srcId="{543BDB2E-82F1-D74B-A60C-3C3E5DFF6C88}" destId="{7BB8D503-DFB7-5B47-B26D-0F89D56DC027}" srcOrd="0" destOrd="0" presId="urn:microsoft.com/office/officeart/2008/layout/SquareAccentList"/>
    <dgm:cxn modelId="{DEF35FDE-4B40-C14A-8675-A75A1E19CC2E}" type="presParOf" srcId="{543BDB2E-82F1-D74B-A60C-3C3E5DFF6C88}" destId="{0DA491A9-D5CC-8543-8673-F85D3F84120E}" srcOrd="1" destOrd="0" presId="urn:microsoft.com/office/officeart/2008/layout/SquareAccentList"/>
    <dgm:cxn modelId="{371C415C-A424-1D41-B155-1115AF940B8A}" type="presParOf" srcId="{712ED6DC-4960-B54F-B381-2D1636B6ED60}" destId="{639F1BAB-7597-8640-B752-9D0EABA02A71}" srcOrd="2" destOrd="0" presId="urn:microsoft.com/office/officeart/2008/layout/SquareAccentList"/>
    <dgm:cxn modelId="{84E1A2E1-EE4C-634A-B576-A30A3F0F1D81}" type="presParOf" srcId="{639F1BAB-7597-8640-B752-9D0EABA02A71}" destId="{949BBDE4-20B8-BE42-8C22-9FA413920F0A}" srcOrd="0" destOrd="0" presId="urn:microsoft.com/office/officeart/2008/layout/SquareAccentList"/>
    <dgm:cxn modelId="{E9536EDB-0DA1-9E49-8FAC-24D34F6406FE}" type="presParOf" srcId="{639F1BAB-7597-8640-B752-9D0EABA02A71}" destId="{716D0BFC-BEA1-A149-ACD8-9865FE2F1CB6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CFC277E-1482-3741-9E2C-50FC90A8DB60}" type="doc">
      <dgm:prSet loTypeId="urn:microsoft.com/office/officeart/2005/8/layout/vList2" loCatId="list" qsTypeId="urn:microsoft.com/office/officeart/2005/8/quickstyle/simple1" qsCatId="simple" csTypeId="urn:microsoft.com/office/officeart/2005/8/colors/accent6_1" csCatId="accent6"/>
      <dgm:spPr/>
      <dgm:t>
        <a:bodyPr/>
        <a:lstStyle/>
        <a:p>
          <a:endParaRPr lang="en-US"/>
        </a:p>
      </dgm:t>
    </dgm:pt>
    <dgm:pt modelId="{6DD15F67-3551-484B-8CDC-016802CB0A4C}">
      <dgm:prSet custT="1"/>
      <dgm:spPr/>
      <dgm:t>
        <a:bodyPr/>
        <a:lstStyle/>
        <a:p>
          <a:r>
            <a:rPr lang="en-US" sz="2000" baseline="0" dirty="0">
              <a:latin typeface="Times" pitchFamily="2" charset="0"/>
            </a:rPr>
            <a:t>Policy is a function that dictates what to do when in a certain state</a:t>
          </a:r>
          <a:endParaRPr lang="en-US" sz="2000" dirty="0">
            <a:latin typeface="Times" pitchFamily="2" charset="0"/>
          </a:endParaRPr>
        </a:p>
      </dgm:t>
    </dgm:pt>
    <dgm:pt modelId="{125F0408-82DC-FA4A-9C0F-4FD470AE227C}" type="parTrans" cxnId="{CCA44D06-BED5-8046-8343-E094E1C35BB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9E3CCEE-6F03-4E4A-A146-6DB74675A863}" type="sibTrans" cxnId="{CCA44D06-BED5-8046-8343-E094E1C35BB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92E352C-7CB8-E34F-AB6F-65C003627B82}">
      <dgm:prSet custT="1"/>
      <dgm:spPr/>
      <dgm:t>
        <a:bodyPr/>
        <a:lstStyle/>
        <a:p>
          <a:r>
            <a:rPr lang="en-US" sz="2000" baseline="0">
              <a:latin typeface="Times" pitchFamily="2" charset="0"/>
            </a:rPr>
            <a:t>Goal is to find the policy that maximizes the reward</a:t>
          </a:r>
          <a:endParaRPr lang="en-US" sz="2000">
            <a:latin typeface="Times" pitchFamily="2" charset="0"/>
          </a:endParaRPr>
        </a:p>
      </dgm:t>
    </dgm:pt>
    <dgm:pt modelId="{DE735C54-ED02-594C-91C2-C8A97BCC960B}" type="parTrans" cxnId="{6EA68BB2-715B-F64C-A970-3B0A6C7172D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AFB2C130-D5D6-B74B-BFC5-619EC9C4F2A3}" type="sibTrans" cxnId="{6EA68BB2-715B-F64C-A970-3B0A6C7172D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61508B2-46CB-3648-997A-D456CD732852}">
      <dgm:prSet custT="1"/>
      <dgm:spPr/>
      <dgm:t>
        <a:bodyPr/>
        <a:lstStyle/>
        <a:p>
          <a:r>
            <a:rPr lang="en-US" sz="2000" baseline="0">
              <a:latin typeface="Times" pitchFamily="2" charset="0"/>
            </a:rPr>
            <a:t>Optimal policy can be determined by:</a:t>
          </a:r>
          <a:endParaRPr lang="en-US" sz="2000">
            <a:latin typeface="Times" pitchFamily="2" charset="0"/>
          </a:endParaRPr>
        </a:p>
      </dgm:t>
    </dgm:pt>
    <dgm:pt modelId="{E56F919F-8F82-E14E-8D79-2B93EADDE1B1}" type="parTrans" cxnId="{8EB15917-DBBB-4C42-8F8E-338A79EADA6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AB498F79-D639-9444-AF95-FE38CA934576}" type="sibTrans" cxnId="{8EB15917-DBBB-4C42-8F8E-338A79EADA6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78FFE47-E79A-584B-8385-0FC4823FBDA2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000" b="0" i="1" baseline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000" b="0" i="1" baseline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baseline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b="0" i="1" baseline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baseline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baseline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000" b="0" i="1" baseline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sz="2000" b="0" i="1" baseline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baseline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baseline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baseline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baseline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baseline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baseline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sz="2000">
                <a:latin typeface="Times" pitchFamily="2" charset="0"/>
              </a:endParaRPr>
            </a:p>
          </dgm:t>
        </dgm:pt>
      </mc:Choice>
      <mc:Fallback xmlns="">
        <dgm:pt modelId="{C78FFE47-E79A-584B-8385-0FC4823FBDA2}">
          <dgm:prSet custT="1"/>
          <dgm:spPr/>
          <dgm:t>
            <a:bodyPr/>
            <a:lstStyle/>
            <a:p>
              <a:r>
                <a:rPr lang="en-US" sz="2000" b="0" i="0" baseline="0"/>
                <a:t>𝜋(𝑠)=argmax_𝑎 𝑄^∗ (𝑠,𝑎)</a:t>
              </a:r>
              <a:endParaRPr lang="en-US" sz="2000">
                <a:latin typeface="Times" pitchFamily="2" charset="0"/>
              </a:endParaRPr>
            </a:p>
          </dgm:t>
        </dgm:pt>
      </mc:Fallback>
    </mc:AlternateContent>
    <dgm:pt modelId="{2668E342-612F-DB46-9784-F99F9EA399A6}" type="parTrans" cxnId="{D77C82B2-AAF1-044A-BE4E-C11C44E08E3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6E47E3A-1FE3-B848-BE74-B275C65301A0}" type="sibTrans" cxnId="{D77C82B2-AAF1-044A-BE4E-C11C44E08E3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337EACE-F0F3-0041-B4F6-AB5B692A2D6C}" type="pres">
      <dgm:prSet presAssocID="{DCFC277E-1482-3741-9E2C-50FC90A8DB60}" presName="linear" presStyleCnt="0">
        <dgm:presLayoutVars>
          <dgm:animLvl val="lvl"/>
          <dgm:resizeHandles val="exact"/>
        </dgm:presLayoutVars>
      </dgm:prSet>
      <dgm:spPr/>
    </dgm:pt>
    <dgm:pt modelId="{68EB7009-846A-A749-8598-7BA3E59E51B8}" type="pres">
      <dgm:prSet presAssocID="{6DD15F67-3551-484B-8CDC-016802CB0A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ECA43E-F57A-7C47-9B48-205D6FC96A09}" type="pres">
      <dgm:prSet presAssocID="{09E3CCEE-6F03-4E4A-A146-6DB74675A863}" presName="spacer" presStyleCnt="0"/>
      <dgm:spPr/>
    </dgm:pt>
    <dgm:pt modelId="{43FFB1C6-7866-844C-B177-D653C31D553D}" type="pres">
      <dgm:prSet presAssocID="{592E352C-7CB8-E34F-AB6F-65C003627B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16B1E2-4CA0-A840-BEAA-071F22899D43}" type="pres">
      <dgm:prSet presAssocID="{AFB2C130-D5D6-B74B-BFC5-619EC9C4F2A3}" presName="spacer" presStyleCnt="0"/>
      <dgm:spPr/>
    </dgm:pt>
    <dgm:pt modelId="{6958ADCD-C038-6641-A565-B62F869AB035}" type="pres">
      <dgm:prSet presAssocID="{161508B2-46CB-3648-997A-D456CD73285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4BF2B34-5A65-2646-B339-184B678C5361}" type="pres">
      <dgm:prSet presAssocID="{161508B2-46CB-3648-997A-D456CD73285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A44D06-BED5-8046-8343-E094E1C35BB6}" srcId="{DCFC277E-1482-3741-9E2C-50FC90A8DB60}" destId="{6DD15F67-3551-484B-8CDC-016802CB0A4C}" srcOrd="0" destOrd="0" parTransId="{125F0408-82DC-FA4A-9C0F-4FD470AE227C}" sibTransId="{09E3CCEE-6F03-4E4A-A146-6DB74675A863}"/>
    <dgm:cxn modelId="{8EB15917-DBBB-4C42-8F8E-338A79EADA65}" srcId="{DCFC277E-1482-3741-9E2C-50FC90A8DB60}" destId="{161508B2-46CB-3648-997A-D456CD732852}" srcOrd="2" destOrd="0" parTransId="{E56F919F-8F82-E14E-8D79-2B93EADDE1B1}" sibTransId="{AB498F79-D639-9444-AF95-FE38CA934576}"/>
    <dgm:cxn modelId="{5E93743D-AB03-914F-BA22-5C0FC94A1A83}" type="presOf" srcId="{DCFC277E-1482-3741-9E2C-50FC90A8DB60}" destId="{0337EACE-F0F3-0041-B4F6-AB5B692A2D6C}" srcOrd="0" destOrd="0" presId="urn:microsoft.com/office/officeart/2005/8/layout/vList2"/>
    <dgm:cxn modelId="{8056BA40-B888-DD48-93A8-CC33C89898B7}" type="presOf" srcId="{C78FFE47-E79A-584B-8385-0FC4823FBDA2}" destId="{84BF2B34-5A65-2646-B339-184B678C5361}" srcOrd="0" destOrd="0" presId="urn:microsoft.com/office/officeart/2005/8/layout/vList2"/>
    <dgm:cxn modelId="{5719AD6F-A378-674A-9EE7-3BA3DC85415A}" type="presOf" srcId="{592E352C-7CB8-E34F-AB6F-65C003627B82}" destId="{43FFB1C6-7866-844C-B177-D653C31D553D}" srcOrd="0" destOrd="0" presId="urn:microsoft.com/office/officeart/2005/8/layout/vList2"/>
    <dgm:cxn modelId="{FD95679B-9E16-CF42-A9DD-53177DC2139B}" type="presOf" srcId="{6DD15F67-3551-484B-8CDC-016802CB0A4C}" destId="{68EB7009-846A-A749-8598-7BA3E59E51B8}" srcOrd="0" destOrd="0" presId="urn:microsoft.com/office/officeart/2005/8/layout/vList2"/>
    <dgm:cxn modelId="{D77C82B2-AAF1-044A-BE4E-C11C44E08E3C}" srcId="{161508B2-46CB-3648-997A-D456CD732852}" destId="{C78FFE47-E79A-584B-8385-0FC4823FBDA2}" srcOrd="0" destOrd="0" parTransId="{2668E342-612F-DB46-9784-F99F9EA399A6}" sibTransId="{56E47E3A-1FE3-B848-BE74-B275C65301A0}"/>
    <dgm:cxn modelId="{6EA68BB2-715B-F64C-A970-3B0A6C7172D2}" srcId="{DCFC277E-1482-3741-9E2C-50FC90A8DB60}" destId="{592E352C-7CB8-E34F-AB6F-65C003627B82}" srcOrd="1" destOrd="0" parTransId="{DE735C54-ED02-594C-91C2-C8A97BCC960B}" sibTransId="{AFB2C130-D5D6-B74B-BFC5-619EC9C4F2A3}"/>
    <dgm:cxn modelId="{B495C4CC-101D-DA47-AEB9-A1E3940710CA}" type="presOf" srcId="{161508B2-46CB-3648-997A-D456CD732852}" destId="{6958ADCD-C038-6641-A565-B62F869AB035}" srcOrd="0" destOrd="0" presId="urn:microsoft.com/office/officeart/2005/8/layout/vList2"/>
    <dgm:cxn modelId="{4889B435-2818-8F4A-BE35-9407AEE1F813}" type="presParOf" srcId="{0337EACE-F0F3-0041-B4F6-AB5B692A2D6C}" destId="{68EB7009-846A-A749-8598-7BA3E59E51B8}" srcOrd="0" destOrd="0" presId="urn:microsoft.com/office/officeart/2005/8/layout/vList2"/>
    <dgm:cxn modelId="{385AE56C-F998-3F4A-9BB7-5DD0807886C0}" type="presParOf" srcId="{0337EACE-F0F3-0041-B4F6-AB5B692A2D6C}" destId="{54ECA43E-F57A-7C47-9B48-205D6FC96A09}" srcOrd="1" destOrd="0" presId="urn:microsoft.com/office/officeart/2005/8/layout/vList2"/>
    <dgm:cxn modelId="{27E660C6-EAEF-A247-A028-06B5F19A98A0}" type="presParOf" srcId="{0337EACE-F0F3-0041-B4F6-AB5B692A2D6C}" destId="{43FFB1C6-7866-844C-B177-D653C31D553D}" srcOrd="2" destOrd="0" presId="urn:microsoft.com/office/officeart/2005/8/layout/vList2"/>
    <dgm:cxn modelId="{F57E3BFB-3457-9142-A9FC-D4C74C19F5D2}" type="presParOf" srcId="{0337EACE-F0F3-0041-B4F6-AB5B692A2D6C}" destId="{E716B1E2-4CA0-A840-BEAA-071F22899D43}" srcOrd="3" destOrd="0" presId="urn:microsoft.com/office/officeart/2005/8/layout/vList2"/>
    <dgm:cxn modelId="{575CB873-F786-754B-BC3D-E3C64837E491}" type="presParOf" srcId="{0337EACE-F0F3-0041-B4F6-AB5B692A2D6C}" destId="{6958ADCD-C038-6641-A565-B62F869AB035}" srcOrd="4" destOrd="0" presId="urn:microsoft.com/office/officeart/2005/8/layout/vList2"/>
    <dgm:cxn modelId="{B6FD125E-E5EE-AE46-AB37-4164A95814F6}" type="presParOf" srcId="{0337EACE-F0F3-0041-B4F6-AB5B692A2D6C}" destId="{84BF2B34-5A65-2646-B339-184B678C536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129FF0F-8FC1-A940-94FA-76229EC8273D}" type="doc">
      <dgm:prSet loTypeId="urn:microsoft.com/office/officeart/2005/8/layout/lProcess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0D20A4B-B22F-8D4F-90CB-A0F4FAD4F296}">
      <dgm:prSet phldrT="[Text]" custT="1"/>
      <dgm:spPr/>
      <dgm:t>
        <a:bodyPr/>
        <a:lstStyle/>
        <a:p>
          <a:r>
            <a:rPr lang="en-US" sz="2000" b="0" dirty="0">
              <a:latin typeface="Times" pitchFamily="2" charset="0"/>
            </a:rPr>
            <a:t>What do we do with the Q values?</a:t>
          </a:r>
        </a:p>
      </dgm:t>
    </dgm:pt>
    <dgm:pt modelId="{60ABA559-13F7-4E4F-9CE6-87DAB0D0766A}" type="parTrans" cxnId="{C5AE9291-251C-6C4C-AE26-E9A8E0D299B9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B169E086-EF92-D54F-B4E7-3EFF00CD1B93}" type="sibTrans" cxnId="{C5AE9291-251C-6C4C-AE26-E9A8E0D299B9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730BCA72-2E7C-C14F-9533-98C6091783BC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0" dirty="0">
              <a:latin typeface="Times" pitchFamily="2" charset="0"/>
            </a:rPr>
            <a:t>Check the Q values for each actions for a given state and choose the one with the best value </a:t>
          </a:r>
        </a:p>
      </dgm:t>
    </dgm:pt>
    <dgm:pt modelId="{79E6DAAE-9E6B-A546-93A9-E2D7DE903F8A}" type="parTrans" cxnId="{F82F5CE2-1A33-7D49-9B7B-C44D011509DE}">
      <dgm:prSet/>
      <dgm:spPr/>
      <dgm:t>
        <a:bodyPr/>
        <a:lstStyle/>
        <a:p>
          <a:endParaRPr lang="en-US" sz="2000"/>
        </a:p>
      </dgm:t>
    </dgm:pt>
    <dgm:pt modelId="{58A253C6-FBFA-A74C-AB05-0A6BC31FA6E3}" type="sibTrans" cxnId="{F82F5CE2-1A33-7D49-9B7B-C44D011509DE}">
      <dgm:prSet/>
      <dgm:spPr/>
      <dgm:t>
        <a:bodyPr/>
        <a:lstStyle/>
        <a:p>
          <a:endParaRPr lang="en-US" sz="2000"/>
        </a:p>
      </dgm:t>
    </dgm:pt>
    <dgm:pt modelId="{4676B37F-F53C-EF46-A003-57D0D0BFFF6D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Indicates how useful a given action is in securing future rewards</a:t>
          </a:r>
        </a:p>
      </dgm:t>
    </dgm:pt>
    <dgm:pt modelId="{3295670D-0083-474D-81DE-D2AA4F097998}" type="sibTrans" cxnId="{1400A7F1-B452-784D-9A8B-ADC154167025}">
      <dgm:prSet/>
      <dgm:spPr/>
      <dgm:t>
        <a:bodyPr/>
        <a:lstStyle/>
        <a:p>
          <a:endParaRPr lang="en-US"/>
        </a:p>
      </dgm:t>
    </dgm:pt>
    <dgm:pt modelId="{A9E5A471-571C-514C-862A-AFDC73C47EBE}" type="parTrans" cxnId="{1400A7F1-B452-784D-9A8B-ADC15416702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91AD4AE-9D90-9240-AADF-EFA97A9C16F3}">
          <dgm:prSet phldrT="[Text]"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Q is the quality score assigned to a state - action pair i.e.,</a:t>
              </a:r>
              <a:r>
                <a:rPr lang="en-US" sz="2000" b="0" dirty="0"/>
                <a:t> </a:t>
              </a:r>
              <a14:m>
                <m:oMath xmlns:m="http://schemas.openxmlformats.org/officeDocument/2006/math">
                  <m:r>
                    <a:rPr lang="en-US" sz="2000" b="0" i="1" smtClean="0">
                      <a:latin typeface="Cambria Math" panose="02040503050406030204" pitchFamily="18" charset="0"/>
                    </a:rPr>
                    <m:t>𝑄</m:t>
                  </m:r>
                  <m:d>
                    <m:d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</m:e>
                  </m:d>
                  <m:r>
                    <a:rPr lang="en-US" sz="2000" b="0" i="1" smtClean="0">
                      <a:latin typeface="Cambria Math" panose="02040503050406030204" pitchFamily="18" charset="0"/>
                    </a:rPr>
                    <m:t>→</m:t>
                  </m:r>
                  <m:r>
                    <a:rPr lang="en-US" sz="20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oMath>
              </a14:m>
              <a:endParaRPr lang="en-US" sz="2000" dirty="0">
                <a:latin typeface="Times" pitchFamily="2" charset="0"/>
              </a:endParaRPr>
            </a:p>
          </dgm:t>
        </dgm:pt>
      </mc:Choice>
      <mc:Fallback xmlns="">
        <dgm:pt modelId="{591AD4AE-9D90-9240-AADF-EFA97A9C16F3}">
          <dgm:prSet phldrT="[Text]"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Q is the quality score assigned to a state - action pair i.e.,</a:t>
              </a:r>
              <a:r>
                <a:rPr lang="en-US" sz="2000" b="0" dirty="0"/>
                <a:t> </a:t>
              </a:r>
              <a:r>
                <a:rPr lang="en-US" sz="2000" b="0" i="0">
                  <a:latin typeface="Cambria Math" panose="02040503050406030204" pitchFamily="18" charset="0"/>
                </a:rPr>
                <a:t>𝑄(𝑠,𝑎)→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ℝ</a:t>
              </a:r>
              <a:endParaRPr lang="en-US" sz="2000" dirty="0">
                <a:latin typeface="Times" pitchFamily="2" charset="0"/>
              </a:endParaRPr>
            </a:p>
          </dgm:t>
        </dgm:pt>
      </mc:Fallback>
    </mc:AlternateContent>
    <dgm:pt modelId="{606E8D56-E2A7-2749-9B2F-0EDBD8442C58}" type="sibTrans" cxnId="{F88C86C2-6ECC-A94E-A1E5-A9CAC738F5F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3703FCD9-3233-F14D-8F18-1F30ABC6F0BD}" type="parTrans" cxnId="{F88C86C2-6ECC-A94E-A1E5-A9CAC738F5F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94B99064-A78A-DD46-8168-BB2F87AF166E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What is a Q value?</a:t>
          </a:r>
        </a:p>
      </dgm:t>
    </dgm:pt>
    <dgm:pt modelId="{9DC3F198-29FE-0C49-926E-5D8A067444B0}" type="sibTrans" cxnId="{D5CBAEE5-16D9-AD43-87CC-877D638D3A3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07C031B-3E96-8A47-9A57-E2E30A6F7A7C}" type="parTrans" cxnId="{D5CBAEE5-16D9-AD43-87CC-877D638D3A3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B7C23935-49AD-0A48-A419-5B28798F1C5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0" dirty="0">
              <a:latin typeface="Times" pitchFamily="2" charset="0"/>
            </a:rPr>
            <a:t>Minimizer chooses the minimum Q value</a:t>
          </a:r>
        </a:p>
      </dgm:t>
    </dgm:pt>
    <dgm:pt modelId="{FA70CD46-E773-3C48-9645-6AE931D37782}" type="sibTrans" cxnId="{25899A1F-5536-A24A-A92A-C5FCA9F8A870}">
      <dgm:prSet/>
      <dgm:spPr/>
      <dgm:t>
        <a:bodyPr/>
        <a:lstStyle/>
        <a:p>
          <a:endParaRPr lang="en-US" sz="2000"/>
        </a:p>
      </dgm:t>
    </dgm:pt>
    <dgm:pt modelId="{1B954723-87E7-6B42-83AF-E332AB58BC3D}" type="parTrans" cxnId="{25899A1F-5536-A24A-A92A-C5FCA9F8A870}">
      <dgm:prSet/>
      <dgm:spPr/>
      <dgm:t>
        <a:bodyPr/>
        <a:lstStyle/>
        <a:p>
          <a:endParaRPr lang="en-US" sz="2000"/>
        </a:p>
      </dgm:t>
    </dgm:pt>
    <dgm:pt modelId="{E9EF0537-801E-624F-BC86-61C5F6B022FC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0" dirty="0">
              <a:latin typeface="Times" pitchFamily="2" charset="0"/>
            </a:rPr>
            <a:t>Maximizer chooses the maximum Q value</a:t>
          </a:r>
        </a:p>
      </dgm:t>
    </dgm:pt>
    <dgm:pt modelId="{6E9D2D02-78D8-CD48-ABD7-EE2EE0A409D9}" type="sibTrans" cxnId="{AE55B509-281B-8A44-AF9F-CFE9ED7D77A4}">
      <dgm:prSet/>
      <dgm:spPr/>
      <dgm:t>
        <a:bodyPr/>
        <a:lstStyle/>
        <a:p>
          <a:endParaRPr lang="en-US" sz="2000"/>
        </a:p>
      </dgm:t>
    </dgm:pt>
    <dgm:pt modelId="{6898E302-792C-364D-9029-C617A7C12C6F}" type="parTrans" cxnId="{AE55B509-281B-8A44-AF9F-CFE9ED7D77A4}">
      <dgm:prSet/>
      <dgm:spPr/>
      <dgm:t>
        <a:bodyPr/>
        <a:lstStyle/>
        <a:p>
          <a:endParaRPr lang="en-US" sz="2000"/>
        </a:p>
      </dgm:t>
    </dgm:pt>
    <dgm:pt modelId="{832CC8A7-D3EE-044E-AD34-74A141B574A7}" type="pres">
      <dgm:prSet presAssocID="{7129FF0F-8FC1-A940-94FA-76229EC8273D}" presName="theList" presStyleCnt="0">
        <dgm:presLayoutVars>
          <dgm:dir/>
          <dgm:animLvl val="lvl"/>
          <dgm:resizeHandles val="exact"/>
        </dgm:presLayoutVars>
      </dgm:prSet>
      <dgm:spPr/>
    </dgm:pt>
    <dgm:pt modelId="{9D9C9B9E-98BF-9B42-8845-1F9D7B808289}" type="pres">
      <dgm:prSet presAssocID="{94B99064-A78A-DD46-8168-BB2F87AF166E}" presName="compNode" presStyleCnt="0"/>
      <dgm:spPr/>
    </dgm:pt>
    <dgm:pt modelId="{F5E50BB2-F239-4A49-9ADE-4D36B50B799B}" type="pres">
      <dgm:prSet presAssocID="{94B99064-A78A-DD46-8168-BB2F87AF166E}" presName="aNode" presStyleLbl="bgShp" presStyleIdx="0" presStyleCnt="2" custScaleX="89011"/>
      <dgm:spPr/>
    </dgm:pt>
    <dgm:pt modelId="{FDC72E93-013C-5944-9B61-1674D5101210}" type="pres">
      <dgm:prSet presAssocID="{94B99064-A78A-DD46-8168-BB2F87AF166E}" presName="textNode" presStyleLbl="bgShp" presStyleIdx="0" presStyleCnt="2"/>
      <dgm:spPr/>
    </dgm:pt>
    <dgm:pt modelId="{8D7173C2-BAE1-3A4C-BDBD-D1D6B3263516}" type="pres">
      <dgm:prSet presAssocID="{94B99064-A78A-DD46-8168-BB2F87AF166E}" presName="compChildNode" presStyleCnt="0"/>
      <dgm:spPr/>
    </dgm:pt>
    <dgm:pt modelId="{4E5D8CBF-398A-D840-B0CC-8F0DF28BBB9C}" type="pres">
      <dgm:prSet presAssocID="{94B99064-A78A-DD46-8168-BB2F87AF166E}" presName="theInnerList" presStyleCnt="0"/>
      <dgm:spPr/>
    </dgm:pt>
    <dgm:pt modelId="{792E2F54-4414-DE48-ADE3-8B343E5A74DE}" type="pres">
      <dgm:prSet presAssocID="{591AD4AE-9D90-9240-AADF-EFA97A9C16F3}" presName="childNode" presStyleLbl="node1" presStyleIdx="0" presStyleCnt="5" custScaleX="97555" custScaleY="93985" custLinFactNeighborY="-11591">
        <dgm:presLayoutVars>
          <dgm:bulletEnabled val="1"/>
        </dgm:presLayoutVars>
      </dgm:prSet>
      <dgm:spPr/>
    </dgm:pt>
    <dgm:pt modelId="{F0C119C2-C499-404B-8FFD-5B02363C79F8}" type="pres">
      <dgm:prSet presAssocID="{591AD4AE-9D90-9240-AADF-EFA97A9C16F3}" presName="aSpace2" presStyleCnt="0"/>
      <dgm:spPr/>
    </dgm:pt>
    <dgm:pt modelId="{C053FA28-7346-9A47-A878-20D778F2E635}" type="pres">
      <dgm:prSet presAssocID="{4676B37F-F53C-EF46-A003-57D0D0BFFF6D}" presName="childNode" presStyleLbl="node1" presStyleIdx="1" presStyleCnt="5">
        <dgm:presLayoutVars>
          <dgm:bulletEnabled val="1"/>
        </dgm:presLayoutVars>
      </dgm:prSet>
      <dgm:spPr/>
    </dgm:pt>
    <dgm:pt modelId="{8C456FF4-D6FA-734C-8C2B-AABB8EB59F6F}" type="pres">
      <dgm:prSet presAssocID="{94B99064-A78A-DD46-8168-BB2F87AF166E}" presName="aSpace" presStyleCnt="0"/>
      <dgm:spPr/>
    </dgm:pt>
    <dgm:pt modelId="{A521284C-BB3A-924B-AACD-D593BE2FCA62}" type="pres">
      <dgm:prSet presAssocID="{20D20A4B-B22F-8D4F-90CB-A0F4FAD4F296}" presName="compNode" presStyleCnt="0"/>
      <dgm:spPr/>
    </dgm:pt>
    <dgm:pt modelId="{9DE518DB-2BD1-F54D-B31F-10C6CBB0FAC4}" type="pres">
      <dgm:prSet presAssocID="{20D20A4B-B22F-8D4F-90CB-A0F4FAD4F296}" presName="aNode" presStyleLbl="bgShp" presStyleIdx="1" presStyleCnt="2" custScaleX="116348"/>
      <dgm:spPr/>
    </dgm:pt>
    <dgm:pt modelId="{54C6C3E4-8B2D-5548-94D1-D98D6D8B6F26}" type="pres">
      <dgm:prSet presAssocID="{20D20A4B-B22F-8D4F-90CB-A0F4FAD4F296}" presName="textNode" presStyleLbl="bgShp" presStyleIdx="1" presStyleCnt="2"/>
      <dgm:spPr/>
    </dgm:pt>
    <dgm:pt modelId="{D9CC7CB8-2BAD-EB4F-8E71-4103404C8F5E}" type="pres">
      <dgm:prSet presAssocID="{20D20A4B-B22F-8D4F-90CB-A0F4FAD4F296}" presName="compChildNode" presStyleCnt="0"/>
      <dgm:spPr/>
    </dgm:pt>
    <dgm:pt modelId="{F41EA3E4-E137-F24B-BD0D-FAF8BAB15395}" type="pres">
      <dgm:prSet presAssocID="{20D20A4B-B22F-8D4F-90CB-A0F4FAD4F296}" presName="theInnerList" presStyleCnt="0"/>
      <dgm:spPr/>
    </dgm:pt>
    <dgm:pt modelId="{C32DDBA6-2CBC-6C47-8529-7E000584C634}" type="pres">
      <dgm:prSet presAssocID="{730BCA72-2E7C-C14F-9533-98C6091783BC}" presName="childNode" presStyleLbl="node1" presStyleIdx="2" presStyleCnt="5" custScaleX="128201">
        <dgm:presLayoutVars>
          <dgm:bulletEnabled val="1"/>
        </dgm:presLayoutVars>
      </dgm:prSet>
      <dgm:spPr/>
    </dgm:pt>
    <dgm:pt modelId="{812D88ED-3D63-A643-BB40-C6B108118895}" type="pres">
      <dgm:prSet presAssocID="{730BCA72-2E7C-C14F-9533-98C6091783BC}" presName="aSpace2" presStyleCnt="0"/>
      <dgm:spPr/>
    </dgm:pt>
    <dgm:pt modelId="{71059027-5D4F-6A4E-BB9B-B19CF891623E}" type="pres">
      <dgm:prSet presAssocID="{E9EF0537-801E-624F-BC86-61C5F6B022FC}" presName="childNode" presStyleLbl="node1" presStyleIdx="3" presStyleCnt="5" custScaleX="127481">
        <dgm:presLayoutVars>
          <dgm:bulletEnabled val="1"/>
        </dgm:presLayoutVars>
      </dgm:prSet>
      <dgm:spPr/>
    </dgm:pt>
    <dgm:pt modelId="{C207D695-794C-1A43-8859-78F3A5FB0E3A}" type="pres">
      <dgm:prSet presAssocID="{E9EF0537-801E-624F-BC86-61C5F6B022FC}" presName="aSpace2" presStyleCnt="0"/>
      <dgm:spPr/>
    </dgm:pt>
    <dgm:pt modelId="{FEB2FF61-7960-7A45-BD42-A8188FC09445}" type="pres">
      <dgm:prSet presAssocID="{B7C23935-49AD-0A48-A419-5B28798F1C58}" presName="childNode" presStyleLbl="node1" presStyleIdx="4" presStyleCnt="5" custScaleX="128201">
        <dgm:presLayoutVars>
          <dgm:bulletEnabled val="1"/>
        </dgm:presLayoutVars>
      </dgm:prSet>
      <dgm:spPr/>
    </dgm:pt>
  </dgm:ptLst>
  <dgm:cxnLst>
    <dgm:cxn modelId="{25FB4E00-BB52-0246-ADF0-D63B0F5E2E43}" type="presOf" srcId="{E9EF0537-801E-624F-BC86-61C5F6B022FC}" destId="{71059027-5D4F-6A4E-BB9B-B19CF891623E}" srcOrd="0" destOrd="0" presId="urn:microsoft.com/office/officeart/2005/8/layout/lProcess2"/>
    <dgm:cxn modelId="{F44B6103-A990-B642-A673-07A5482C8C9F}" type="presOf" srcId="{591AD4AE-9D90-9240-AADF-EFA97A9C16F3}" destId="{792E2F54-4414-DE48-ADE3-8B343E5A74DE}" srcOrd="0" destOrd="0" presId="urn:microsoft.com/office/officeart/2005/8/layout/lProcess2"/>
    <dgm:cxn modelId="{AE55B509-281B-8A44-AF9F-CFE9ED7D77A4}" srcId="{20D20A4B-B22F-8D4F-90CB-A0F4FAD4F296}" destId="{E9EF0537-801E-624F-BC86-61C5F6B022FC}" srcOrd="1" destOrd="0" parTransId="{6898E302-792C-364D-9029-C617A7C12C6F}" sibTransId="{6E9D2D02-78D8-CD48-ABD7-EE2EE0A409D9}"/>
    <dgm:cxn modelId="{793A541F-0AC3-8049-9FDB-FDEE6CBEAAD9}" type="presOf" srcId="{730BCA72-2E7C-C14F-9533-98C6091783BC}" destId="{C32DDBA6-2CBC-6C47-8529-7E000584C634}" srcOrd="0" destOrd="0" presId="urn:microsoft.com/office/officeart/2005/8/layout/lProcess2"/>
    <dgm:cxn modelId="{25899A1F-5536-A24A-A92A-C5FCA9F8A870}" srcId="{20D20A4B-B22F-8D4F-90CB-A0F4FAD4F296}" destId="{B7C23935-49AD-0A48-A419-5B28798F1C58}" srcOrd="2" destOrd="0" parTransId="{1B954723-87E7-6B42-83AF-E332AB58BC3D}" sibTransId="{FA70CD46-E773-3C48-9645-6AE931D37782}"/>
    <dgm:cxn modelId="{0BDBEC2A-0ADA-7040-931F-9DF9710FF89E}" type="presOf" srcId="{20D20A4B-B22F-8D4F-90CB-A0F4FAD4F296}" destId="{54C6C3E4-8B2D-5548-94D1-D98D6D8B6F26}" srcOrd="1" destOrd="0" presId="urn:microsoft.com/office/officeart/2005/8/layout/lProcess2"/>
    <dgm:cxn modelId="{D7EB8B32-77D5-1E4A-9A9A-0481DCD38C22}" type="presOf" srcId="{94B99064-A78A-DD46-8168-BB2F87AF166E}" destId="{F5E50BB2-F239-4A49-9ADE-4D36B50B799B}" srcOrd="0" destOrd="0" presId="urn:microsoft.com/office/officeart/2005/8/layout/lProcess2"/>
    <dgm:cxn modelId="{9C03EA59-FAB0-5749-BEA6-1EC3FAC38136}" type="presOf" srcId="{B7C23935-49AD-0A48-A419-5B28798F1C58}" destId="{FEB2FF61-7960-7A45-BD42-A8188FC09445}" srcOrd="0" destOrd="0" presId="urn:microsoft.com/office/officeart/2005/8/layout/lProcess2"/>
    <dgm:cxn modelId="{D134A689-C0B3-5E41-8EA5-D0454A1A03B4}" type="presOf" srcId="{7129FF0F-8FC1-A940-94FA-76229EC8273D}" destId="{832CC8A7-D3EE-044E-AD34-74A141B574A7}" srcOrd="0" destOrd="0" presId="urn:microsoft.com/office/officeart/2005/8/layout/lProcess2"/>
    <dgm:cxn modelId="{C5AE9291-251C-6C4C-AE26-E9A8E0D299B9}" srcId="{7129FF0F-8FC1-A940-94FA-76229EC8273D}" destId="{20D20A4B-B22F-8D4F-90CB-A0F4FAD4F296}" srcOrd="1" destOrd="0" parTransId="{60ABA559-13F7-4E4F-9CE6-87DAB0D0766A}" sibTransId="{B169E086-EF92-D54F-B4E7-3EFF00CD1B93}"/>
    <dgm:cxn modelId="{AF27A9A8-6053-9146-AA5D-BC3ABB6DC163}" type="presOf" srcId="{4676B37F-F53C-EF46-A003-57D0D0BFFF6D}" destId="{C053FA28-7346-9A47-A878-20D778F2E635}" srcOrd="0" destOrd="0" presId="urn:microsoft.com/office/officeart/2005/8/layout/lProcess2"/>
    <dgm:cxn modelId="{728D00B5-1B5F-1443-80F0-D866C8693B21}" type="presOf" srcId="{94B99064-A78A-DD46-8168-BB2F87AF166E}" destId="{FDC72E93-013C-5944-9B61-1674D5101210}" srcOrd="1" destOrd="0" presId="urn:microsoft.com/office/officeart/2005/8/layout/lProcess2"/>
    <dgm:cxn modelId="{F88C86C2-6ECC-A94E-A1E5-A9CAC738F5FC}" srcId="{94B99064-A78A-DD46-8168-BB2F87AF166E}" destId="{591AD4AE-9D90-9240-AADF-EFA97A9C16F3}" srcOrd="0" destOrd="0" parTransId="{3703FCD9-3233-F14D-8F18-1F30ABC6F0BD}" sibTransId="{606E8D56-E2A7-2749-9B2F-0EDBD8442C58}"/>
    <dgm:cxn modelId="{F82F5CE2-1A33-7D49-9B7B-C44D011509DE}" srcId="{20D20A4B-B22F-8D4F-90CB-A0F4FAD4F296}" destId="{730BCA72-2E7C-C14F-9533-98C6091783BC}" srcOrd="0" destOrd="0" parTransId="{79E6DAAE-9E6B-A546-93A9-E2D7DE903F8A}" sibTransId="{58A253C6-FBFA-A74C-AB05-0A6BC31FA6E3}"/>
    <dgm:cxn modelId="{D5CBAEE5-16D9-AD43-87CC-877D638D3A30}" srcId="{7129FF0F-8FC1-A940-94FA-76229EC8273D}" destId="{94B99064-A78A-DD46-8168-BB2F87AF166E}" srcOrd="0" destOrd="0" parTransId="{207C031B-3E96-8A47-9A57-E2E30A6F7A7C}" sibTransId="{9DC3F198-29FE-0C49-926E-5D8A067444B0}"/>
    <dgm:cxn modelId="{1400A7F1-B452-784D-9A8B-ADC154167025}" srcId="{94B99064-A78A-DD46-8168-BB2F87AF166E}" destId="{4676B37F-F53C-EF46-A003-57D0D0BFFF6D}" srcOrd="1" destOrd="0" parTransId="{A9E5A471-571C-514C-862A-AFDC73C47EBE}" sibTransId="{3295670D-0083-474D-81DE-D2AA4F097998}"/>
    <dgm:cxn modelId="{999896FE-B71E-8C4F-B150-13205522F06B}" type="presOf" srcId="{20D20A4B-B22F-8D4F-90CB-A0F4FAD4F296}" destId="{9DE518DB-2BD1-F54D-B31F-10C6CBB0FAC4}" srcOrd="0" destOrd="0" presId="urn:microsoft.com/office/officeart/2005/8/layout/lProcess2"/>
    <dgm:cxn modelId="{91B13DF0-E47C-1245-AE2C-3A88DAFB9D69}" type="presParOf" srcId="{832CC8A7-D3EE-044E-AD34-74A141B574A7}" destId="{9D9C9B9E-98BF-9B42-8845-1F9D7B808289}" srcOrd="0" destOrd="0" presId="urn:microsoft.com/office/officeart/2005/8/layout/lProcess2"/>
    <dgm:cxn modelId="{43CF17E6-0CD5-A547-8C70-7A195C9C38A9}" type="presParOf" srcId="{9D9C9B9E-98BF-9B42-8845-1F9D7B808289}" destId="{F5E50BB2-F239-4A49-9ADE-4D36B50B799B}" srcOrd="0" destOrd="0" presId="urn:microsoft.com/office/officeart/2005/8/layout/lProcess2"/>
    <dgm:cxn modelId="{B45F325E-4954-1C44-82E2-8484C676E277}" type="presParOf" srcId="{9D9C9B9E-98BF-9B42-8845-1F9D7B808289}" destId="{FDC72E93-013C-5944-9B61-1674D5101210}" srcOrd="1" destOrd="0" presId="urn:microsoft.com/office/officeart/2005/8/layout/lProcess2"/>
    <dgm:cxn modelId="{21F8F297-F78C-5B47-8A28-A690981F1E8E}" type="presParOf" srcId="{9D9C9B9E-98BF-9B42-8845-1F9D7B808289}" destId="{8D7173C2-BAE1-3A4C-BDBD-D1D6B3263516}" srcOrd="2" destOrd="0" presId="urn:microsoft.com/office/officeart/2005/8/layout/lProcess2"/>
    <dgm:cxn modelId="{EB4FD97F-846C-0540-A14A-53AD929068F7}" type="presParOf" srcId="{8D7173C2-BAE1-3A4C-BDBD-D1D6B3263516}" destId="{4E5D8CBF-398A-D840-B0CC-8F0DF28BBB9C}" srcOrd="0" destOrd="0" presId="urn:microsoft.com/office/officeart/2005/8/layout/lProcess2"/>
    <dgm:cxn modelId="{5D66FBF4-2157-E241-A311-4FC82B7BF461}" type="presParOf" srcId="{4E5D8CBF-398A-D840-B0CC-8F0DF28BBB9C}" destId="{792E2F54-4414-DE48-ADE3-8B343E5A74DE}" srcOrd="0" destOrd="0" presId="urn:microsoft.com/office/officeart/2005/8/layout/lProcess2"/>
    <dgm:cxn modelId="{3D0FA76E-DB8F-6647-BBE8-8DF25BDF7500}" type="presParOf" srcId="{4E5D8CBF-398A-D840-B0CC-8F0DF28BBB9C}" destId="{F0C119C2-C499-404B-8FFD-5B02363C79F8}" srcOrd="1" destOrd="0" presId="urn:microsoft.com/office/officeart/2005/8/layout/lProcess2"/>
    <dgm:cxn modelId="{34C53CC4-F71B-D342-BD8D-24EB5175A1B5}" type="presParOf" srcId="{4E5D8CBF-398A-D840-B0CC-8F0DF28BBB9C}" destId="{C053FA28-7346-9A47-A878-20D778F2E635}" srcOrd="2" destOrd="0" presId="urn:microsoft.com/office/officeart/2005/8/layout/lProcess2"/>
    <dgm:cxn modelId="{1BF4B4F7-5741-0C44-AB20-A222AD01C0DB}" type="presParOf" srcId="{832CC8A7-D3EE-044E-AD34-74A141B574A7}" destId="{8C456FF4-D6FA-734C-8C2B-AABB8EB59F6F}" srcOrd="1" destOrd="0" presId="urn:microsoft.com/office/officeart/2005/8/layout/lProcess2"/>
    <dgm:cxn modelId="{63D774D1-7633-7C4A-B4AA-8248A2DD827A}" type="presParOf" srcId="{832CC8A7-D3EE-044E-AD34-74A141B574A7}" destId="{A521284C-BB3A-924B-AACD-D593BE2FCA62}" srcOrd="2" destOrd="0" presId="urn:microsoft.com/office/officeart/2005/8/layout/lProcess2"/>
    <dgm:cxn modelId="{F756A371-6FF2-CB40-8D2E-BF9F5F0BA8EA}" type="presParOf" srcId="{A521284C-BB3A-924B-AACD-D593BE2FCA62}" destId="{9DE518DB-2BD1-F54D-B31F-10C6CBB0FAC4}" srcOrd="0" destOrd="0" presId="urn:microsoft.com/office/officeart/2005/8/layout/lProcess2"/>
    <dgm:cxn modelId="{E1181B49-52EB-9547-B01B-C00AFB4BD1E3}" type="presParOf" srcId="{A521284C-BB3A-924B-AACD-D593BE2FCA62}" destId="{54C6C3E4-8B2D-5548-94D1-D98D6D8B6F26}" srcOrd="1" destOrd="0" presId="urn:microsoft.com/office/officeart/2005/8/layout/lProcess2"/>
    <dgm:cxn modelId="{B8998483-65BA-0F4F-BF80-17A3F5D766CA}" type="presParOf" srcId="{A521284C-BB3A-924B-AACD-D593BE2FCA62}" destId="{D9CC7CB8-2BAD-EB4F-8E71-4103404C8F5E}" srcOrd="2" destOrd="0" presId="urn:microsoft.com/office/officeart/2005/8/layout/lProcess2"/>
    <dgm:cxn modelId="{F13006A7-836F-1D40-9BBF-9B9CB82ADCB0}" type="presParOf" srcId="{D9CC7CB8-2BAD-EB4F-8E71-4103404C8F5E}" destId="{F41EA3E4-E137-F24B-BD0D-FAF8BAB15395}" srcOrd="0" destOrd="0" presId="urn:microsoft.com/office/officeart/2005/8/layout/lProcess2"/>
    <dgm:cxn modelId="{20A38E83-99FE-054E-A8DF-7E2AB08FBF1E}" type="presParOf" srcId="{F41EA3E4-E137-F24B-BD0D-FAF8BAB15395}" destId="{C32DDBA6-2CBC-6C47-8529-7E000584C634}" srcOrd="0" destOrd="0" presId="urn:microsoft.com/office/officeart/2005/8/layout/lProcess2"/>
    <dgm:cxn modelId="{E461081E-C715-1746-B605-07B6C4E6AC10}" type="presParOf" srcId="{F41EA3E4-E137-F24B-BD0D-FAF8BAB15395}" destId="{812D88ED-3D63-A643-BB40-C6B108118895}" srcOrd="1" destOrd="0" presId="urn:microsoft.com/office/officeart/2005/8/layout/lProcess2"/>
    <dgm:cxn modelId="{D00DEDAF-B9AB-DC4B-8CE5-1FD104EED3BC}" type="presParOf" srcId="{F41EA3E4-E137-F24B-BD0D-FAF8BAB15395}" destId="{71059027-5D4F-6A4E-BB9B-B19CF891623E}" srcOrd="2" destOrd="0" presId="urn:microsoft.com/office/officeart/2005/8/layout/lProcess2"/>
    <dgm:cxn modelId="{59E6AF11-A067-1F4A-A508-FBC3A61B907C}" type="presParOf" srcId="{F41EA3E4-E137-F24B-BD0D-FAF8BAB15395}" destId="{C207D695-794C-1A43-8859-78F3A5FB0E3A}" srcOrd="3" destOrd="0" presId="urn:microsoft.com/office/officeart/2005/8/layout/lProcess2"/>
    <dgm:cxn modelId="{A1E376CE-A113-D847-828F-D36C39B78E5A}" type="presParOf" srcId="{F41EA3E4-E137-F24B-BD0D-FAF8BAB15395}" destId="{FEB2FF61-7960-7A45-BD42-A8188FC0944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129FF0F-8FC1-A940-94FA-76229EC8273D}" type="doc">
      <dgm:prSet loTypeId="urn:microsoft.com/office/officeart/2005/8/layout/lProcess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CE46759-7672-674D-849F-8BCE896C4438}">
      <dgm:prSet phldrT="[Text]" custT="1"/>
      <dgm:spPr/>
      <dgm:t>
        <a:bodyPr/>
        <a:lstStyle/>
        <a:p>
          <a:r>
            <a:rPr lang="en-US" sz="1800" b="0" dirty="0">
              <a:latin typeface="Times" pitchFamily="2" charset="0"/>
            </a:rPr>
            <a:t>Create a Q table with rows for every possible state</a:t>
          </a:r>
        </a:p>
      </dgm:t>
    </dgm:pt>
    <dgm:pt modelId="{11E4103E-A8DA-064D-9F9F-6F790BD670E7}" type="parTrans" cxnId="{1C3736EB-8A27-4648-9DF2-905A4B9C4528}">
      <dgm:prSet/>
      <dgm:spPr/>
      <dgm:t>
        <a:bodyPr/>
        <a:lstStyle/>
        <a:p>
          <a:endParaRPr lang="en-US" sz="1600"/>
        </a:p>
      </dgm:t>
    </dgm:pt>
    <dgm:pt modelId="{C2962A22-79D1-D948-BD3A-6C52C6F0CC56}" type="sibTrans" cxnId="{1C3736EB-8A27-4648-9DF2-905A4B9C4528}">
      <dgm:prSet/>
      <dgm:spPr/>
      <dgm:t>
        <a:bodyPr/>
        <a:lstStyle/>
        <a:p>
          <a:endParaRPr lang="en-US" sz="1600"/>
        </a:p>
      </dgm:t>
    </dgm:pt>
    <dgm:pt modelId="{9629D1AA-104E-3843-94C4-FB836432E03C}">
      <dgm:prSet phldrT="[Text]" custT="1"/>
      <dgm:spPr/>
      <dgm:t>
        <a:bodyPr/>
        <a:lstStyle/>
        <a:p>
          <a:r>
            <a:rPr lang="en-US" sz="1800" b="0" dirty="0">
              <a:latin typeface="Times" pitchFamily="2" charset="0"/>
            </a:rPr>
            <a:t>Initialize the values uniformly for every state </a:t>
          </a:r>
        </a:p>
      </dgm:t>
    </dgm:pt>
    <dgm:pt modelId="{E954DE46-B41A-2B41-999E-91D271CE60D6}" type="parTrans" cxnId="{482D98A1-E9AB-484A-8C40-42C2D11079B4}">
      <dgm:prSet/>
      <dgm:spPr/>
      <dgm:t>
        <a:bodyPr/>
        <a:lstStyle/>
        <a:p>
          <a:endParaRPr lang="en-US" sz="1600"/>
        </a:p>
      </dgm:t>
    </dgm:pt>
    <dgm:pt modelId="{B2ADBE1B-7B6A-D145-8B55-AB0E520324FD}" type="sibTrans" cxnId="{482D98A1-E9AB-484A-8C40-42C2D11079B4}">
      <dgm:prSet/>
      <dgm:spPr/>
      <dgm:t>
        <a:bodyPr/>
        <a:lstStyle/>
        <a:p>
          <a:endParaRPr lang="en-US" sz="1600"/>
        </a:p>
      </dgm:t>
    </dgm:pt>
    <dgm:pt modelId="{9AF9E803-8066-DD44-8E44-814F0ECEF12F}">
      <dgm:prSet phldrT="[Text]" custT="1"/>
      <dgm:spPr/>
      <dgm:t>
        <a:bodyPr/>
        <a:lstStyle/>
        <a:p>
          <a:r>
            <a:rPr lang="en-US" sz="1800" b="0" dirty="0">
              <a:latin typeface="Times" pitchFamily="2" charset="0"/>
            </a:rPr>
            <a:t>For the final move, the reward stored as its new Q value</a:t>
          </a:r>
        </a:p>
      </dgm:t>
    </dgm:pt>
    <dgm:pt modelId="{164A77EF-81D7-BC42-AECA-CB13447BBBEC}" type="parTrans" cxnId="{F3080729-AB42-0A4D-98AD-E712DEA07476}">
      <dgm:prSet/>
      <dgm:spPr/>
      <dgm:t>
        <a:bodyPr/>
        <a:lstStyle/>
        <a:p>
          <a:endParaRPr lang="en-US" sz="1600"/>
        </a:p>
      </dgm:t>
    </dgm:pt>
    <dgm:pt modelId="{A712A96E-233E-EE45-A25E-ECFCF2EE4F8C}" type="sibTrans" cxnId="{F3080729-AB42-0A4D-98AD-E712DEA07476}">
      <dgm:prSet/>
      <dgm:spPr/>
      <dgm:t>
        <a:bodyPr/>
        <a:lstStyle/>
        <a:p>
          <a:endParaRPr lang="en-US" sz="1600"/>
        </a:p>
      </dgm:t>
    </dgm:pt>
    <mc:AlternateContent xmlns:mc="http://schemas.openxmlformats.org/markup-compatibility/2006" xmlns:a14="http://schemas.microsoft.com/office/drawing/2010/main">
      <mc:Choice Requires="a14">
        <dgm:pt modelId="{4B72FD57-7B03-334C-B49C-4BD339B2884D}">
          <dgm:prSet phldrT="[Text]" custT="1"/>
          <dgm:spPr/>
          <dgm:t>
            <a:bodyPr/>
            <a:lstStyle/>
            <a:p>
              <a:r>
                <a:rPr lang="en-US" sz="1800" b="0" dirty="0">
                  <a:latin typeface="Times" pitchFamily="2" charset="0"/>
                </a:rPr>
                <a:t>For all the other moves, Q values are updates using: </a:t>
              </a:r>
              <a14:m>
                <m:oMath xmlns:m="http://schemas.openxmlformats.org/officeDocument/2006/math">
                  <m:r>
                    <a:rPr lang="en-US" sz="1600" b="0" i="1" smtClean="0">
                      <a:latin typeface="Cambria Math" panose="02040503050406030204" pitchFamily="18" charset="0"/>
                    </a:rPr>
                    <m:t>𝑄</m:t>
                  </m:r>
                  <m:d>
                    <m:dPr>
                      <m:ctrlPr>
                        <a:rPr lang="en-US" sz="16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e>
                  </m:d>
                  <m:r>
                    <a:rPr lang="en-US" sz="16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lang="en-US" sz="16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e>
                  </m:d>
                  <m:r>
                    <a:rPr lang="en-US" sz="1600" b="0" i="1" smtClean="0">
                      <a:latin typeface="Cambria Math" panose="02040503050406030204" pitchFamily="18" charset="0"/>
                    </a:rPr>
                    <m:t>𝑄</m:t>
                  </m:r>
                  <m:d>
                    <m:dPr>
                      <m:ctrlPr>
                        <a:rPr lang="en-US" sz="16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e>
                  </m:d>
                  <m:r>
                    <a:rPr lang="en-US" sz="1600" b="0" i="1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0" i="1" smtClean="0">
                      <a:latin typeface="Cambria Math" panose="02040503050406030204" pitchFamily="18" charset="0"/>
                    </a:rPr>
                    <m:t>𝛼</m:t>
                  </m:r>
                  <m:r>
                    <a:rPr lang="en-US" sz="1600" b="0" i="1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sz="1600" i="1" smtClean="0">
                      <a:latin typeface="Cambria Math" panose="02040503050406030204" pitchFamily="18" charset="0"/>
                    </a:rPr>
                    <m:t>𝑅</m:t>
                  </m:r>
                  <m:d>
                    <m:d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r>
                    <a:rPr lang="en-US" sz="1600" i="1">
                      <a:latin typeface="Cambria Math" panose="02040503050406030204" pitchFamily="18" charset="0"/>
                    </a:rPr>
                    <m:t>+</m:t>
                  </m:r>
                  <m:r>
                    <a:rPr lang="en-US" sz="1600" i="1">
                      <a:latin typeface="Cambria Math" panose="02040503050406030204" pitchFamily="18" charset="0"/>
                    </a:rPr>
                    <m:t>𝛾</m:t>
                  </m:r>
                  <m:limLow>
                    <m:limLow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limLowPr>
                    <m:e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max</m:t>
                      </m:r>
                    </m:e>
                    <m:lim>
                      <m:r>
                        <a:rPr lang="en-US" sz="1600" i="1">
                          <a:latin typeface="Cambria Math" panose="02040503050406030204" pitchFamily="18" charset="0"/>
                        </a:rPr>
                        <m:t>𝜋</m:t>
                      </m:r>
                    </m:lim>
                  </m:limLow>
                  <m:r>
                    <a:rPr lang="en-US" sz="1600" i="1">
                      <a:latin typeface="Cambria Math" panose="02040503050406030204" pitchFamily="18" charset="0"/>
                    </a:rPr>
                    <m:t> </m:t>
                  </m:r>
                  <m:r>
                    <a:rPr lang="en-US" sz="1600" b="0" i="1" smtClean="0">
                      <a:latin typeface="Cambria Math" panose="02040503050406030204" pitchFamily="18" charset="0"/>
                    </a:rPr>
                    <m:t>𝑄</m:t>
                  </m:r>
                  <m:r>
                    <a:rPr lang="en-US" sz="1600" i="1">
                      <a:latin typeface="Cambria Math" panose="02040503050406030204" pitchFamily="18" charset="0"/>
                    </a:rPr>
                    <m:t>(</m:t>
                  </m:r>
                  <m:r>
                    <a:rPr lang="en-US" sz="1600" i="1">
                      <a:latin typeface="Cambria Math" panose="02040503050406030204" pitchFamily="18" charset="0"/>
                    </a:rPr>
                    <m:t>𝑠</m:t>
                  </m:r>
                  <m:r>
                    <a:rPr lang="en-US" sz="1600" b="0" i="1">
                      <a:latin typeface="Cambria Math" panose="02040503050406030204" pitchFamily="18" charset="0"/>
                    </a:rPr>
                    <m:t>′</m:t>
                  </m:r>
                  <m:r>
                    <a:rPr lang="en-US" sz="1600" i="1">
                      <a:latin typeface="Cambria Math" panose="02040503050406030204" pitchFamily="18" charset="0"/>
                    </a:rPr>
                    <m:t>,</m:t>
                  </m:r>
                  <m:r>
                    <a:rPr lang="en-US" sz="1600" i="1">
                      <a:latin typeface="Cambria Math" panose="02040503050406030204" pitchFamily="18" charset="0"/>
                    </a:rPr>
                    <m:t>𝑎</m:t>
                  </m:r>
                  <m:r>
                    <a:rPr lang="en-US" sz="1600" b="0" i="1">
                      <a:latin typeface="Cambria Math" panose="02040503050406030204" pitchFamily="18" charset="0"/>
                    </a:rPr>
                    <m:t>′</m:t>
                  </m:r>
                  <m:r>
                    <a:rPr lang="en-US" sz="1600" i="1">
                      <a:latin typeface="Cambria Math" panose="02040503050406030204" pitchFamily="18" charset="0"/>
                    </a:rPr>
                    <m:t>)</m:t>
                  </m:r>
                  <m:r>
                    <a:rPr lang="en-US" sz="1600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US" sz="1600" b="0" dirty="0">
                <a:latin typeface="Times" pitchFamily="2" charset="0"/>
              </a:endParaRPr>
            </a:p>
          </dgm:t>
        </dgm:pt>
      </mc:Choice>
      <mc:Fallback xmlns="">
        <dgm:pt modelId="{4B72FD57-7B03-334C-B49C-4BD339B2884D}">
          <dgm:prSet phldrT="[Text]" custT="1"/>
          <dgm:spPr/>
          <dgm:t>
            <a:bodyPr/>
            <a:lstStyle/>
            <a:p>
              <a:r>
                <a:rPr lang="en-US" sz="1800" b="0" dirty="0">
                  <a:latin typeface="Times" pitchFamily="2" charset="0"/>
                </a:rPr>
                <a:t>For all the other moves, Q values are updates using: </a:t>
              </a:r>
              <a:r>
                <a:rPr lang="en-US" sz="1600" b="0" i="0">
                  <a:latin typeface="Cambria Math" panose="02040503050406030204" pitchFamily="18" charset="0"/>
                </a:rPr>
                <a:t>𝑄(𝑠,𝑎)=(1−𝛼)𝑄(𝑠,𝑎)+𝛼(</a:t>
              </a:r>
              <a:r>
                <a:rPr lang="en-US" sz="1600" i="0">
                  <a:latin typeface="Cambria Math" panose="02040503050406030204" pitchFamily="18" charset="0"/>
                </a:rPr>
                <a:t>𝑅(𝑠,𝑎,𝑠^′ )+𝛾 max┬𝜋  </a:t>
              </a:r>
              <a:r>
                <a:rPr lang="en-US" sz="1600" b="0" i="0">
                  <a:latin typeface="Cambria Math" panose="02040503050406030204" pitchFamily="18" charset="0"/>
                </a:rPr>
                <a:t>𝑄</a:t>
              </a:r>
              <a:r>
                <a:rPr lang="en-US" sz="1600" i="0">
                  <a:latin typeface="Cambria Math" panose="02040503050406030204" pitchFamily="18" charset="0"/>
                </a:rPr>
                <a:t>(𝑠</a:t>
              </a:r>
              <a:r>
                <a:rPr lang="en-US" sz="1600" b="0" i="0">
                  <a:latin typeface="Cambria Math" panose="02040503050406030204" pitchFamily="18" charset="0"/>
                </a:rPr>
                <a:t>′</a:t>
              </a:r>
              <a:r>
                <a:rPr lang="en-US" sz="1600" i="0">
                  <a:latin typeface="Cambria Math" panose="02040503050406030204" pitchFamily="18" charset="0"/>
                </a:rPr>
                <a:t>,𝑎</a:t>
              </a:r>
              <a:r>
                <a:rPr lang="en-US" sz="1600" b="0" i="0">
                  <a:latin typeface="Cambria Math" panose="02040503050406030204" pitchFamily="18" charset="0"/>
                </a:rPr>
                <a:t>′</a:t>
              </a:r>
              <a:r>
                <a:rPr lang="en-US" sz="1600" i="0">
                  <a:latin typeface="Cambria Math" panose="02040503050406030204" pitchFamily="18" charset="0"/>
                </a:rPr>
                <a:t>)</a:t>
              </a:r>
              <a:r>
                <a:rPr lang="en-US" sz="1600" b="0" i="0">
                  <a:latin typeface="Cambria Math" panose="02040503050406030204" pitchFamily="18" charset="0"/>
                </a:rPr>
                <a:t>)</a:t>
              </a:r>
              <a:endParaRPr lang="en-US" sz="1600" b="0" dirty="0">
                <a:latin typeface="Times" pitchFamily="2" charset="0"/>
              </a:endParaRPr>
            </a:p>
          </dgm:t>
        </dgm:pt>
      </mc:Fallback>
    </mc:AlternateContent>
    <dgm:pt modelId="{A5C7DF2C-FA9F-0241-9910-0BC991997454}" type="parTrans" cxnId="{2CC9B262-FAB3-E34E-8BB9-0BC3CE3E4D78}">
      <dgm:prSet/>
      <dgm:spPr/>
      <dgm:t>
        <a:bodyPr/>
        <a:lstStyle/>
        <a:p>
          <a:endParaRPr lang="en-US" sz="1600"/>
        </a:p>
      </dgm:t>
    </dgm:pt>
    <dgm:pt modelId="{5A59B6C2-F1FA-174B-829A-815B99DBC779}" type="sibTrans" cxnId="{2CC9B262-FAB3-E34E-8BB9-0BC3CE3E4D78}">
      <dgm:prSet/>
      <dgm:spPr/>
      <dgm:t>
        <a:bodyPr/>
        <a:lstStyle/>
        <a:p>
          <a:endParaRPr lang="en-US" sz="1600"/>
        </a:p>
      </dgm:t>
    </dgm:pt>
    <dgm:pt modelId="{8A8C13D7-649A-0E49-B367-C60249F3DAB8}">
      <dgm:prSet phldrT="[Text]" custT="1"/>
      <dgm:spPr/>
      <dgm:t>
        <a:bodyPr/>
        <a:lstStyle/>
        <a:p>
          <a:r>
            <a:rPr lang="en-US" sz="2000" b="0" dirty="0">
              <a:latin typeface="Times" pitchFamily="2" charset="0"/>
            </a:rPr>
            <a:t>What to initialize with?</a:t>
          </a:r>
        </a:p>
      </dgm:t>
    </dgm:pt>
    <dgm:pt modelId="{EEB1D5F8-A030-6748-AEBA-D1A24B3D6B31}" type="parTrans" cxnId="{52D3658D-50BD-2D48-B5AD-86786BF4C612}">
      <dgm:prSet/>
      <dgm:spPr/>
      <dgm:t>
        <a:bodyPr/>
        <a:lstStyle/>
        <a:p>
          <a:endParaRPr lang="en-US" sz="1600"/>
        </a:p>
      </dgm:t>
    </dgm:pt>
    <dgm:pt modelId="{88EF41D7-1773-2748-9B66-75194BEF0925}" type="sibTrans" cxnId="{52D3658D-50BD-2D48-B5AD-86786BF4C612}">
      <dgm:prSet/>
      <dgm:spPr/>
      <dgm:t>
        <a:bodyPr/>
        <a:lstStyle/>
        <a:p>
          <a:endParaRPr lang="en-US" sz="1600"/>
        </a:p>
      </dgm:t>
    </dgm:pt>
    <dgm:pt modelId="{8715DFE4-48FF-9E42-81E4-FE322B33C94C}">
      <dgm:prSet phldrT="[Text]" custT="1"/>
      <dgm:spPr/>
      <dgm:t>
        <a:bodyPr/>
        <a:lstStyle/>
        <a:p>
          <a:r>
            <a:rPr lang="en-US" sz="1800" b="0" dirty="0">
              <a:latin typeface="Times" pitchFamily="2" charset="0"/>
            </a:rPr>
            <a:t>Pessimistic initialization: </a:t>
          </a:r>
        </a:p>
        <a:p>
          <a:r>
            <a:rPr lang="en-US" sz="1800" b="0" dirty="0">
              <a:latin typeface="Times" pitchFamily="2" charset="0"/>
            </a:rPr>
            <a:t>Initializes with 0 and assumes every move will lead to a loss</a:t>
          </a:r>
        </a:p>
      </dgm:t>
    </dgm:pt>
    <dgm:pt modelId="{5CEA3A2D-382F-4948-B498-EEBA7CE92B30}" type="parTrans" cxnId="{A3B063FE-2467-F748-A0B7-26E8748E4700}">
      <dgm:prSet/>
      <dgm:spPr/>
      <dgm:t>
        <a:bodyPr/>
        <a:lstStyle/>
        <a:p>
          <a:endParaRPr lang="en-US" sz="1600"/>
        </a:p>
      </dgm:t>
    </dgm:pt>
    <dgm:pt modelId="{081908B2-8D67-9846-9CA1-136546F7B138}" type="sibTrans" cxnId="{A3B063FE-2467-F748-A0B7-26E8748E4700}">
      <dgm:prSet/>
      <dgm:spPr/>
      <dgm:t>
        <a:bodyPr/>
        <a:lstStyle/>
        <a:p>
          <a:endParaRPr lang="en-US" sz="1600"/>
        </a:p>
      </dgm:t>
    </dgm:pt>
    <dgm:pt modelId="{46E19664-7FC2-E84E-8B95-422C7E198D43}">
      <dgm:prSet phldrT="[Text]" custT="1"/>
      <dgm:spPr/>
      <dgm:t>
        <a:bodyPr/>
        <a:lstStyle/>
        <a:p>
          <a:r>
            <a:rPr lang="en-US" sz="1800" b="0" dirty="0">
              <a:latin typeface="Times" pitchFamily="2" charset="0"/>
            </a:rPr>
            <a:t>Optimistic initialization: </a:t>
          </a:r>
        </a:p>
        <a:p>
          <a:r>
            <a:rPr lang="en-US" sz="1800" b="0" dirty="0">
              <a:latin typeface="Times" pitchFamily="2" charset="0"/>
            </a:rPr>
            <a:t>Initializes with 1 and assumes every move will lead to a win</a:t>
          </a:r>
        </a:p>
      </dgm:t>
    </dgm:pt>
    <dgm:pt modelId="{AA9B95C4-BE5B-5B47-B083-A02D8BEB4751}" type="parTrans" cxnId="{7C594E40-98E7-A743-8D79-0CD7CD92D715}">
      <dgm:prSet/>
      <dgm:spPr/>
      <dgm:t>
        <a:bodyPr/>
        <a:lstStyle/>
        <a:p>
          <a:endParaRPr lang="en-US" sz="1600"/>
        </a:p>
      </dgm:t>
    </dgm:pt>
    <dgm:pt modelId="{6731BF55-B06C-934D-96B4-D1BF7AEFDC5C}" type="sibTrans" cxnId="{7C594E40-98E7-A743-8D79-0CD7CD92D715}">
      <dgm:prSet/>
      <dgm:spPr/>
      <dgm:t>
        <a:bodyPr/>
        <a:lstStyle/>
        <a:p>
          <a:endParaRPr lang="en-US" sz="1600"/>
        </a:p>
      </dgm:t>
    </dgm:pt>
    <dgm:pt modelId="{2B7B24F4-8CF1-D845-BF4C-B548832F9801}">
      <dgm:prSet phldrT="[Text]" custT="1"/>
      <dgm:spPr/>
      <dgm:t>
        <a:bodyPr/>
        <a:lstStyle/>
        <a:p>
          <a:r>
            <a:rPr lang="en-US" sz="2000" b="0" dirty="0">
              <a:latin typeface="Times" pitchFamily="2" charset="0"/>
            </a:rPr>
            <a:t>How to compute the Q values?</a:t>
          </a:r>
        </a:p>
      </dgm:t>
    </dgm:pt>
    <dgm:pt modelId="{68265BFF-356A-BF47-BB55-4AD903271656}" type="sibTrans" cxnId="{4A370557-7497-334B-9D4C-9DF9FECBF297}">
      <dgm:prSet/>
      <dgm:spPr/>
      <dgm:t>
        <a:bodyPr/>
        <a:lstStyle/>
        <a:p>
          <a:endParaRPr lang="en-US" sz="1600"/>
        </a:p>
      </dgm:t>
    </dgm:pt>
    <dgm:pt modelId="{67C11D26-112F-A242-88CD-E045F40AEA59}" type="parTrans" cxnId="{4A370557-7497-334B-9D4C-9DF9FECBF297}">
      <dgm:prSet/>
      <dgm:spPr/>
      <dgm:t>
        <a:bodyPr/>
        <a:lstStyle/>
        <a:p>
          <a:endParaRPr lang="en-US" sz="1600"/>
        </a:p>
      </dgm:t>
    </dgm:pt>
    <dgm:pt modelId="{E84F2056-BD20-9F4E-AC70-3C5C7743FDF9}" type="pres">
      <dgm:prSet presAssocID="{7129FF0F-8FC1-A940-94FA-76229EC8273D}" presName="theList" presStyleCnt="0">
        <dgm:presLayoutVars>
          <dgm:dir/>
          <dgm:animLvl val="lvl"/>
          <dgm:resizeHandles val="exact"/>
        </dgm:presLayoutVars>
      </dgm:prSet>
      <dgm:spPr/>
    </dgm:pt>
    <dgm:pt modelId="{B141DEBA-5F26-B04F-B77D-E277E79EF47A}" type="pres">
      <dgm:prSet presAssocID="{2B7B24F4-8CF1-D845-BF4C-B548832F9801}" presName="compNode" presStyleCnt="0"/>
      <dgm:spPr/>
    </dgm:pt>
    <dgm:pt modelId="{C4A9D023-EE4D-BD4F-BA42-497542D11FCA}" type="pres">
      <dgm:prSet presAssocID="{2B7B24F4-8CF1-D845-BF4C-B548832F9801}" presName="aNode" presStyleLbl="bgShp" presStyleIdx="0" presStyleCnt="2" custScaleX="108523" custScaleY="92898"/>
      <dgm:spPr/>
    </dgm:pt>
    <dgm:pt modelId="{3810581B-6BE7-5F4F-9EE9-2BB2A314C23B}" type="pres">
      <dgm:prSet presAssocID="{2B7B24F4-8CF1-D845-BF4C-B548832F9801}" presName="textNode" presStyleLbl="bgShp" presStyleIdx="0" presStyleCnt="2"/>
      <dgm:spPr/>
    </dgm:pt>
    <dgm:pt modelId="{DD0A7408-8DF9-C741-A92F-368F18F53830}" type="pres">
      <dgm:prSet presAssocID="{2B7B24F4-8CF1-D845-BF4C-B548832F9801}" presName="compChildNode" presStyleCnt="0"/>
      <dgm:spPr/>
    </dgm:pt>
    <dgm:pt modelId="{194C02B1-404A-AB44-9DD1-08B0D958640E}" type="pres">
      <dgm:prSet presAssocID="{2B7B24F4-8CF1-D845-BF4C-B548832F9801}" presName="theInnerList" presStyleCnt="0"/>
      <dgm:spPr/>
    </dgm:pt>
    <dgm:pt modelId="{71EF5FD2-4F65-8E4C-8F4B-C2CBD2BB7164}" type="pres">
      <dgm:prSet presAssocID="{2CE46759-7672-674D-849F-8BCE896C4438}" presName="childNode" presStyleLbl="node1" presStyleIdx="0" presStyleCnt="6" custScaleX="122600" custLinFactY="-12023" custLinFactNeighborY="-100000">
        <dgm:presLayoutVars>
          <dgm:bulletEnabled val="1"/>
        </dgm:presLayoutVars>
      </dgm:prSet>
      <dgm:spPr/>
    </dgm:pt>
    <dgm:pt modelId="{4FECB402-19BB-4944-A41E-C909DDC8C6A1}" type="pres">
      <dgm:prSet presAssocID="{2CE46759-7672-674D-849F-8BCE896C4438}" presName="aSpace2" presStyleCnt="0"/>
      <dgm:spPr/>
    </dgm:pt>
    <dgm:pt modelId="{05A17796-1C1E-7945-9924-B68E5576513F}" type="pres">
      <dgm:prSet presAssocID="{9629D1AA-104E-3843-94C4-FB836432E03C}" presName="childNode" presStyleLbl="node1" presStyleIdx="1" presStyleCnt="6" custScaleX="122600" custLinFactY="-8108" custLinFactNeighborY="-100000">
        <dgm:presLayoutVars>
          <dgm:bulletEnabled val="1"/>
        </dgm:presLayoutVars>
      </dgm:prSet>
      <dgm:spPr/>
    </dgm:pt>
    <dgm:pt modelId="{099DAC59-E2AF-AE4B-AC05-B5AD600A5814}" type="pres">
      <dgm:prSet presAssocID="{9629D1AA-104E-3843-94C4-FB836432E03C}" presName="aSpace2" presStyleCnt="0"/>
      <dgm:spPr/>
    </dgm:pt>
    <dgm:pt modelId="{CC0769CF-33B9-ED45-B351-CE0C3E8EF360}" type="pres">
      <dgm:prSet presAssocID="{9AF9E803-8066-DD44-8E44-814F0ECEF12F}" presName="childNode" presStyleLbl="node1" presStyleIdx="2" presStyleCnt="6" custScaleX="122600" custLinFactY="-2232" custLinFactNeighborY="-100000">
        <dgm:presLayoutVars>
          <dgm:bulletEnabled val="1"/>
        </dgm:presLayoutVars>
      </dgm:prSet>
      <dgm:spPr/>
    </dgm:pt>
    <dgm:pt modelId="{AE24A2D8-35DC-4940-86C8-6D64383F75B7}" type="pres">
      <dgm:prSet presAssocID="{9AF9E803-8066-DD44-8E44-814F0ECEF12F}" presName="aSpace2" presStyleCnt="0"/>
      <dgm:spPr/>
    </dgm:pt>
    <dgm:pt modelId="{FE37F781-B2FC-C04D-BA5D-F41BEF6BFA88}" type="pres">
      <dgm:prSet presAssocID="{4B72FD57-7B03-334C-B49C-4BD339B2884D}" presName="childNode" presStyleLbl="node1" presStyleIdx="3" presStyleCnt="6" custScaleX="122600" custScaleY="177902" custLinFactY="-2232" custLinFactNeighborY="-100000">
        <dgm:presLayoutVars>
          <dgm:bulletEnabled val="1"/>
        </dgm:presLayoutVars>
      </dgm:prSet>
      <dgm:spPr/>
    </dgm:pt>
    <dgm:pt modelId="{B824B746-46BB-AD40-BB01-B9D23CB092F8}" type="pres">
      <dgm:prSet presAssocID="{2B7B24F4-8CF1-D845-BF4C-B548832F9801}" presName="aSpace" presStyleCnt="0"/>
      <dgm:spPr/>
    </dgm:pt>
    <dgm:pt modelId="{668C1252-A5BC-BA4E-B8B9-659B5C344579}" type="pres">
      <dgm:prSet presAssocID="{8A8C13D7-649A-0E49-B367-C60249F3DAB8}" presName="compNode" presStyleCnt="0"/>
      <dgm:spPr/>
    </dgm:pt>
    <dgm:pt modelId="{98995321-A100-C943-AE09-D213149A1B24}" type="pres">
      <dgm:prSet presAssocID="{8A8C13D7-649A-0E49-B367-C60249F3DAB8}" presName="aNode" presStyleLbl="bgShp" presStyleIdx="1" presStyleCnt="2" custScaleX="82777" custScaleY="92016"/>
      <dgm:spPr/>
    </dgm:pt>
    <dgm:pt modelId="{7887F183-70C0-C043-A80E-313290CF352D}" type="pres">
      <dgm:prSet presAssocID="{8A8C13D7-649A-0E49-B367-C60249F3DAB8}" presName="textNode" presStyleLbl="bgShp" presStyleIdx="1" presStyleCnt="2"/>
      <dgm:spPr/>
    </dgm:pt>
    <dgm:pt modelId="{745ED13B-06CE-774B-B79E-CF8645B1C7B6}" type="pres">
      <dgm:prSet presAssocID="{8A8C13D7-649A-0E49-B367-C60249F3DAB8}" presName="compChildNode" presStyleCnt="0"/>
      <dgm:spPr/>
    </dgm:pt>
    <dgm:pt modelId="{8FD2E22B-3712-234C-83F9-3D9864534297}" type="pres">
      <dgm:prSet presAssocID="{8A8C13D7-649A-0E49-B367-C60249F3DAB8}" presName="theInnerList" presStyleCnt="0"/>
      <dgm:spPr/>
    </dgm:pt>
    <dgm:pt modelId="{ABE30CD2-2E0F-B341-99AC-0199666C19CC}" type="pres">
      <dgm:prSet presAssocID="{8715DFE4-48FF-9E42-81E4-FE322B33C94C}" presName="childNode" presStyleLbl="node1" presStyleIdx="4" presStyleCnt="6" custScaleY="39736">
        <dgm:presLayoutVars>
          <dgm:bulletEnabled val="1"/>
        </dgm:presLayoutVars>
      </dgm:prSet>
      <dgm:spPr/>
    </dgm:pt>
    <dgm:pt modelId="{B7CEE89D-DDC9-6D49-8332-73809C6F6D6E}" type="pres">
      <dgm:prSet presAssocID="{8715DFE4-48FF-9E42-81E4-FE322B33C94C}" presName="aSpace2" presStyleCnt="0"/>
      <dgm:spPr/>
    </dgm:pt>
    <dgm:pt modelId="{2B5EFCC3-657E-8A46-9D1B-6E08A1503390}" type="pres">
      <dgm:prSet presAssocID="{46E19664-7FC2-E84E-8B95-422C7E198D43}" presName="childNode" presStyleLbl="node1" presStyleIdx="5" presStyleCnt="6" custScaleY="37666" custLinFactNeighborY="-59884">
        <dgm:presLayoutVars>
          <dgm:bulletEnabled val="1"/>
        </dgm:presLayoutVars>
      </dgm:prSet>
      <dgm:spPr/>
    </dgm:pt>
  </dgm:ptLst>
  <dgm:cxnLst>
    <dgm:cxn modelId="{047B1904-DD82-AB4F-8E3A-8B13BC1AFADD}" type="presOf" srcId="{46E19664-7FC2-E84E-8B95-422C7E198D43}" destId="{2B5EFCC3-657E-8A46-9D1B-6E08A1503390}" srcOrd="0" destOrd="0" presId="urn:microsoft.com/office/officeart/2005/8/layout/lProcess2"/>
    <dgm:cxn modelId="{30B3D61B-61BE-364A-9492-8F072089E712}" type="presOf" srcId="{8715DFE4-48FF-9E42-81E4-FE322B33C94C}" destId="{ABE30CD2-2E0F-B341-99AC-0199666C19CC}" srcOrd="0" destOrd="0" presId="urn:microsoft.com/office/officeart/2005/8/layout/lProcess2"/>
    <dgm:cxn modelId="{F3080729-AB42-0A4D-98AD-E712DEA07476}" srcId="{2B7B24F4-8CF1-D845-BF4C-B548832F9801}" destId="{9AF9E803-8066-DD44-8E44-814F0ECEF12F}" srcOrd="2" destOrd="0" parTransId="{164A77EF-81D7-BC42-AECA-CB13447BBBEC}" sibTransId="{A712A96E-233E-EE45-A25E-ECFCF2EE4F8C}"/>
    <dgm:cxn modelId="{7C594E40-98E7-A743-8D79-0CD7CD92D715}" srcId="{8A8C13D7-649A-0E49-B367-C60249F3DAB8}" destId="{46E19664-7FC2-E84E-8B95-422C7E198D43}" srcOrd="1" destOrd="0" parTransId="{AA9B95C4-BE5B-5B47-B083-A02D8BEB4751}" sibTransId="{6731BF55-B06C-934D-96B4-D1BF7AEFDC5C}"/>
    <dgm:cxn modelId="{B5E4D841-6BD4-0C45-8E8D-385087B1F10C}" type="presOf" srcId="{2CE46759-7672-674D-849F-8BCE896C4438}" destId="{71EF5FD2-4F65-8E4C-8F4B-C2CBD2BB7164}" srcOrd="0" destOrd="0" presId="urn:microsoft.com/office/officeart/2005/8/layout/lProcess2"/>
    <dgm:cxn modelId="{2DECD448-62F4-6146-9539-D899DC6F07A1}" type="presOf" srcId="{9629D1AA-104E-3843-94C4-FB836432E03C}" destId="{05A17796-1C1E-7945-9924-B68E5576513F}" srcOrd="0" destOrd="0" presId="urn:microsoft.com/office/officeart/2005/8/layout/lProcess2"/>
    <dgm:cxn modelId="{4A370557-7497-334B-9D4C-9DF9FECBF297}" srcId="{7129FF0F-8FC1-A940-94FA-76229EC8273D}" destId="{2B7B24F4-8CF1-D845-BF4C-B548832F9801}" srcOrd="0" destOrd="0" parTransId="{67C11D26-112F-A242-88CD-E045F40AEA59}" sibTransId="{68265BFF-356A-BF47-BB55-4AD903271656}"/>
    <dgm:cxn modelId="{002CB259-B4D6-D84C-9325-B55784EB8673}" type="presOf" srcId="{8A8C13D7-649A-0E49-B367-C60249F3DAB8}" destId="{7887F183-70C0-C043-A80E-313290CF352D}" srcOrd="1" destOrd="0" presId="urn:microsoft.com/office/officeart/2005/8/layout/lProcess2"/>
    <dgm:cxn modelId="{7327BA5E-C7F7-4A49-833E-B2A5B5DAC199}" type="presOf" srcId="{4B72FD57-7B03-334C-B49C-4BD339B2884D}" destId="{FE37F781-B2FC-C04D-BA5D-F41BEF6BFA88}" srcOrd="0" destOrd="0" presId="urn:microsoft.com/office/officeart/2005/8/layout/lProcess2"/>
    <dgm:cxn modelId="{AADA8B5F-2F72-8B48-B84C-3A0F8FEA4413}" type="presOf" srcId="{7129FF0F-8FC1-A940-94FA-76229EC8273D}" destId="{E84F2056-BD20-9F4E-AC70-3C5C7743FDF9}" srcOrd="0" destOrd="0" presId="urn:microsoft.com/office/officeart/2005/8/layout/lProcess2"/>
    <dgm:cxn modelId="{2CC9B262-FAB3-E34E-8BB9-0BC3CE3E4D78}" srcId="{2B7B24F4-8CF1-D845-BF4C-B548832F9801}" destId="{4B72FD57-7B03-334C-B49C-4BD339B2884D}" srcOrd="3" destOrd="0" parTransId="{A5C7DF2C-FA9F-0241-9910-0BC991997454}" sibTransId="{5A59B6C2-F1FA-174B-829A-815B99DBC779}"/>
    <dgm:cxn modelId="{52D3658D-50BD-2D48-B5AD-86786BF4C612}" srcId="{7129FF0F-8FC1-A940-94FA-76229EC8273D}" destId="{8A8C13D7-649A-0E49-B367-C60249F3DAB8}" srcOrd="1" destOrd="0" parTransId="{EEB1D5F8-A030-6748-AEBA-D1A24B3D6B31}" sibTransId="{88EF41D7-1773-2748-9B66-75194BEF0925}"/>
    <dgm:cxn modelId="{A8B1FB91-6507-4340-AB7D-8BB6EA47F466}" type="presOf" srcId="{9AF9E803-8066-DD44-8E44-814F0ECEF12F}" destId="{CC0769CF-33B9-ED45-B351-CE0C3E8EF360}" srcOrd="0" destOrd="0" presId="urn:microsoft.com/office/officeart/2005/8/layout/lProcess2"/>
    <dgm:cxn modelId="{482D98A1-E9AB-484A-8C40-42C2D11079B4}" srcId="{2B7B24F4-8CF1-D845-BF4C-B548832F9801}" destId="{9629D1AA-104E-3843-94C4-FB836432E03C}" srcOrd="1" destOrd="0" parTransId="{E954DE46-B41A-2B41-999E-91D271CE60D6}" sibTransId="{B2ADBE1B-7B6A-D145-8B55-AB0E520324FD}"/>
    <dgm:cxn modelId="{A5B9C5CC-740F-EC47-ACFA-676FE478052E}" type="presOf" srcId="{2B7B24F4-8CF1-D845-BF4C-B548832F9801}" destId="{C4A9D023-EE4D-BD4F-BA42-497542D11FCA}" srcOrd="0" destOrd="0" presId="urn:microsoft.com/office/officeart/2005/8/layout/lProcess2"/>
    <dgm:cxn modelId="{A01664D6-3D7E-464B-A73E-98FA66C0EEF5}" type="presOf" srcId="{8A8C13D7-649A-0E49-B367-C60249F3DAB8}" destId="{98995321-A100-C943-AE09-D213149A1B24}" srcOrd="0" destOrd="0" presId="urn:microsoft.com/office/officeart/2005/8/layout/lProcess2"/>
    <dgm:cxn modelId="{725ADEDF-0B6F-964C-BA7A-2684958C7B46}" type="presOf" srcId="{2B7B24F4-8CF1-D845-BF4C-B548832F9801}" destId="{3810581B-6BE7-5F4F-9EE9-2BB2A314C23B}" srcOrd="1" destOrd="0" presId="urn:microsoft.com/office/officeart/2005/8/layout/lProcess2"/>
    <dgm:cxn modelId="{1C3736EB-8A27-4648-9DF2-905A4B9C4528}" srcId="{2B7B24F4-8CF1-D845-BF4C-B548832F9801}" destId="{2CE46759-7672-674D-849F-8BCE896C4438}" srcOrd="0" destOrd="0" parTransId="{11E4103E-A8DA-064D-9F9F-6F790BD670E7}" sibTransId="{C2962A22-79D1-D948-BD3A-6C52C6F0CC56}"/>
    <dgm:cxn modelId="{A3B063FE-2467-F748-A0B7-26E8748E4700}" srcId="{8A8C13D7-649A-0E49-B367-C60249F3DAB8}" destId="{8715DFE4-48FF-9E42-81E4-FE322B33C94C}" srcOrd="0" destOrd="0" parTransId="{5CEA3A2D-382F-4948-B498-EEBA7CE92B30}" sibTransId="{081908B2-8D67-9846-9CA1-136546F7B138}"/>
    <dgm:cxn modelId="{6442F272-399E-514F-A8E1-584D939FBD27}" type="presParOf" srcId="{E84F2056-BD20-9F4E-AC70-3C5C7743FDF9}" destId="{B141DEBA-5F26-B04F-B77D-E277E79EF47A}" srcOrd="0" destOrd="0" presId="urn:microsoft.com/office/officeart/2005/8/layout/lProcess2"/>
    <dgm:cxn modelId="{7912D6BB-14D8-4C41-9173-4E94323156C2}" type="presParOf" srcId="{B141DEBA-5F26-B04F-B77D-E277E79EF47A}" destId="{C4A9D023-EE4D-BD4F-BA42-497542D11FCA}" srcOrd="0" destOrd="0" presId="urn:microsoft.com/office/officeart/2005/8/layout/lProcess2"/>
    <dgm:cxn modelId="{23883DB8-DCD5-A74A-A1B0-AF65B9D9D6D7}" type="presParOf" srcId="{B141DEBA-5F26-B04F-B77D-E277E79EF47A}" destId="{3810581B-6BE7-5F4F-9EE9-2BB2A314C23B}" srcOrd="1" destOrd="0" presId="urn:microsoft.com/office/officeart/2005/8/layout/lProcess2"/>
    <dgm:cxn modelId="{9CEFC834-7208-E546-A220-36751E9B22CE}" type="presParOf" srcId="{B141DEBA-5F26-B04F-B77D-E277E79EF47A}" destId="{DD0A7408-8DF9-C741-A92F-368F18F53830}" srcOrd="2" destOrd="0" presId="urn:microsoft.com/office/officeart/2005/8/layout/lProcess2"/>
    <dgm:cxn modelId="{0181F619-2199-2D48-BB2B-E7507D42B4BC}" type="presParOf" srcId="{DD0A7408-8DF9-C741-A92F-368F18F53830}" destId="{194C02B1-404A-AB44-9DD1-08B0D958640E}" srcOrd="0" destOrd="0" presId="urn:microsoft.com/office/officeart/2005/8/layout/lProcess2"/>
    <dgm:cxn modelId="{ABEFCFBF-EFE0-0945-858F-27C4BF122123}" type="presParOf" srcId="{194C02B1-404A-AB44-9DD1-08B0D958640E}" destId="{71EF5FD2-4F65-8E4C-8F4B-C2CBD2BB7164}" srcOrd="0" destOrd="0" presId="urn:microsoft.com/office/officeart/2005/8/layout/lProcess2"/>
    <dgm:cxn modelId="{B3A2F964-22C5-6244-B192-753EF908EB6E}" type="presParOf" srcId="{194C02B1-404A-AB44-9DD1-08B0D958640E}" destId="{4FECB402-19BB-4944-A41E-C909DDC8C6A1}" srcOrd="1" destOrd="0" presId="urn:microsoft.com/office/officeart/2005/8/layout/lProcess2"/>
    <dgm:cxn modelId="{41BAE88D-B980-0E41-8599-0B450DDB2CDF}" type="presParOf" srcId="{194C02B1-404A-AB44-9DD1-08B0D958640E}" destId="{05A17796-1C1E-7945-9924-B68E5576513F}" srcOrd="2" destOrd="0" presId="urn:microsoft.com/office/officeart/2005/8/layout/lProcess2"/>
    <dgm:cxn modelId="{334A83E1-EC9B-3649-9A83-1F8802F3597C}" type="presParOf" srcId="{194C02B1-404A-AB44-9DD1-08B0D958640E}" destId="{099DAC59-E2AF-AE4B-AC05-B5AD600A5814}" srcOrd="3" destOrd="0" presId="urn:microsoft.com/office/officeart/2005/8/layout/lProcess2"/>
    <dgm:cxn modelId="{AB960F3F-686E-304A-BDB5-B5118CF38A9E}" type="presParOf" srcId="{194C02B1-404A-AB44-9DD1-08B0D958640E}" destId="{CC0769CF-33B9-ED45-B351-CE0C3E8EF360}" srcOrd="4" destOrd="0" presId="urn:microsoft.com/office/officeart/2005/8/layout/lProcess2"/>
    <dgm:cxn modelId="{55C1F4BA-7B1C-794F-B9D8-CFF27CAF2FA9}" type="presParOf" srcId="{194C02B1-404A-AB44-9DD1-08B0D958640E}" destId="{AE24A2D8-35DC-4940-86C8-6D64383F75B7}" srcOrd="5" destOrd="0" presId="urn:microsoft.com/office/officeart/2005/8/layout/lProcess2"/>
    <dgm:cxn modelId="{976FF3C3-1A49-7A44-A0DC-BA5F11BA95C3}" type="presParOf" srcId="{194C02B1-404A-AB44-9DD1-08B0D958640E}" destId="{FE37F781-B2FC-C04D-BA5D-F41BEF6BFA88}" srcOrd="6" destOrd="0" presId="urn:microsoft.com/office/officeart/2005/8/layout/lProcess2"/>
    <dgm:cxn modelId="{D70B2E7B-EFBD-394A-88BA-6C2F37F20565}" type="presParOf" srcId="{E84F2056-BD20-9F4E-AC70-3C5C7743FDF9}" destId="{B824B746-46BB-AD40-BB01-B9D23CB092F8}" srcOrd="1" destOrd="0" presId="urn:microsoft.com/office/officeart/2005/8/layout/lProcess2"/>
    <dgm:cxn modelId="{C5FA10E8-E1D1-D444-9979-FD8D11B27023}" type="presParOf" srcId="{E84F2056-BD20-9F4E-AC70-3C5C7743FDF9}" destId="{668C1252-A5BC-BA4E-B8B9-659B5C344579}" srcOrd="2" destOrd="0" presId="urn:microsoft.com/office/officeart/2005/8/layout/lProcess2"/>
    <dgm:cxn modelId="{4E06377E-4B87-5A49-8831-3DDA980A187B}" type="presParOf" srcId="{668C1252-A5BC-BA4E-B8B9-659B5C344579}" destId="{98995321-A100-C943-AE09-D213149A1B24}" srcOrd="0" destOrd="0" presId="urn:microsoft.com/office/officeart/2005/8/layout/lProcess2"/>
    <dgm:cxn modelId="{E05D2C9E-87A7-5748-B8FC-07D679EB157D}" type="presParOf" srcId="{668C1252-A5BC-BA4E-B8B9-659B5C344579}" destId="{7887F183-70C0-C043-A80E-313290CF352D}" srcOrd="1" destOrd="0" presId="urn:microsoft.com/office/officeart/2005/8/layout/lProcess2"/>
    <dgm:cxn modelId="{180B67F5-C86B-F140-BEE9-6E8B11C77B1E}" type="presParOf" srcId="{668C1252-A5BC-BA4E-B8B9-659B5C344579}" destId="{745ED13B-06CE-774B-B79E-CF8645B1C7B6}" srcOrd="2" destOrd="0" presId="urn:microsoft.com/office/officeart/2005/8/layout/lProcess2"/>
    <dgm:cxn modelId="{E25177FC-BE51-224F-A7B7-909B60ECCF54}" type="presParOf" srcId="{745ED13B-06CE-774B-B79E-CF8645B1C7B6}" destId="{8FD2E22B-3712-234C-83F9-3D9864534297}" srcOrd="0" destOrd="0" presId="urn:microsoft.com/office/officeart/2005/8/layout/lProcess2"/>
    <dgm:cxn modelId="{DEDC9FCF-ADAC-D240-8FEC-D5D5E4694EC1}" type="presParOf" srcId="{8FD2E22B-3712-234C-83F9-3D9864534297}" destId="{ABE30CD2-2E0F-B341-99AC-0199666C19CC}" srcOrd="0" destOrd="0" presId="urn:microsoft.com/office/officeart/2005/8/layout/lProcess2"/>
    <dgm:cxn modelId="{EB1BE350-5C84-B546-94B1-DE0535E9C56B}" type="presParOf" srcId="{8FD2E22B-3712-234C-83F9-3D9864534297}" destId="{B7CEE89D-DDC9-6D49-8332-73809C6F6D6E}" srcOrd="1" destOrd="0" presId="urn:microsoft.com/office/officeart/2005/8/layout/lProcess2"/>
    <dgm:cxn modelId="{F588F041-FA92-B34E-83E5-564E774664A2}" type="presParOf" srcId="{8FD2E22B-3712-234C-83F9-3D9864534297}" destId="{2B5EFCC3-657E-8A46-9D1B-6E08A150339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129FF0F-8FC1-A940-94FA-76229EC8273D}" type="doc">
      <dgm:prSet loTypeId="urn:microsoft.com/office/officeart/2005/8/layout/lProcess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0D20A4B-B22F-8D4F-90CB-A0F4FAD4F296}">
      <dgm:prSet phldrT="[Text]" custT="1"/>
      <dgm:spPr/>
      <dgm:t>
        <a:bodyPr/>
        <a:lstStyle/>
        <a:p>
          <a:r>
            <a:rPr lang="en-US" sz="2000" b="0" dirty="0">
              <a:latin typeface="Times" pitchFamily="2" charset="0"/>
            </a:rPr>
            <a:t>What do we do with the Q values?</a:t>
          </a:r>
        </a:p>
      </dgm:t>
    </dgm:pt>
    <dgm:pt modelId="{60ABA559-13F7-4E4F-9CE6-87DAB0D0766A}" type="parTrans" cxnId="{C5AE9291-251C-6C4C-AE26-E9A8E0D299B9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B169E086-EF92-D54F-B4E7-3EFF00CD1B93}" type="sibTrans" cxnId="{C5AE9291-251C-6C4C-AE26-E9A8E0D299B9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730BCA72-2E7C-C14F-9533-98C6091783BC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0" dirty="0">
              <a:latin typeface="Times" pitchFamily="2" charset="0"/>
            </a:rPr>
            <a:t>Check the Q values for each actions for a given state and choose the one with the best value </a:t>
          </a:r>
        </a:p>
      </dgm:t>
    </dgm:pt>
    <dgm:pt modelId="{79E6DAAE-9E6B-A546-93A9-E2D7DE903F8A}" type="parTrans" cxnId="{F82F5CE2-1A33-7D49-9B7B-C44D011509DE}">
      <dgm:prSet/>
      <dgm:spPr/>
      <dgm:t>
        <a:bodyPr/>
        <a:lstStyle/>
        <a:p>
          <a:endParaRPr lang="en-US" sz="2000"/>
        </a:p>
      </dgm:t>
    </dgm:pt>
    <dgm:pt modelId="{58A253C6-FBFA-A74C-AB05-0A6BC31FA6E3}" type="sibTrans" cxnId="{F82F5CE2-1A33-7D49-9B7B-C44D011509DE}">
      <dgm:prSet/>
      <dgm:spPr/>
      <dgm:t>
        <a:bodyPr/>
        <a:lstStyle/>
        <a:p>
          <a:endParaRPr lang="en-US" sz="2000"/>
        </a:p>
      </dgm:t>
    </dgm:pt>
    <dgm:pt modelId="{4676B37F-F53C-EF46-A003-57D0D0BFFF6D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Indicates how useful a given action is in securing future rewards</a:t>
          </a:r>
        </a:p>
      </dgm:t>
    </dgm:pt>
    <dgm:pt modelId="{3295670D-0083-474D-81DE-D2AA4F097998}" type="sibTrans" cxnId="{1400A7F1-B452-784D-9A8B-ADC154167025}">
      <dgm:prSet/>
      <dgm:spPr/>
      <dgm:t>
        <a:bodyPr/>
        <a:lstStyle/>
        <a:p>
          <a:endParaRPr lang="en-US"/>
        </a:p>
      </dgm:t>
    </dgm:pt>
    <dgm:pt modelId="{A9E5A471-571C-514C-862A-AFDC73C47EBE}" type="parTrans" cxnId="{1400A7F1-B452-784D-9A8B-ADC154167025}">
      <dgm:prSet/>
      <dgm:spPr/>
      <dgm:t>
        <a:bodyPr/>
        <a:lstStyle/>
        <a:p>
          <a:endParaRPr lang="en-US"/>
        </a:p>
      </dgm:t>
    </dgm:pt>
    <dgm:pt modelId="{591AD4AE-9D90-9240-AADF-EFA97A9C16F3}">
      <dgm:prSet phldrT="[Text]" custT="1"/>
      <dgm:spPr>
        <a:blipFill>
          <a:blip xmlns:r="http://schemas.openxmlformats.org/officeDocument/2006/relationships" r:embed="rId1"/>
          <a:stretch>
            <a:fillRect r="-32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06E8D56-E2A7-2749-9B2F-0EDBD8442C58}" type="sibTrans" cxnId="{F88C86C2-6ECC-A94E-A1E5-A9CAC738F5F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3703FCD9-3233-F14D-8F18-1F30ABC6F0BD}" type="parTrans" cxnId="{F88C86C2-6ECC-A94E-A1E5-A9CAC738F5FC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94B99064-A78A-DD46-8168-BB2F87AF166E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What is a Q value?</a:t>
          </a:r>
        </a:p>
      </dgm:t>
    </dgm:pt>
    <dgm:pt modelId="{9DC3F198-29FE-0C49-926E-5D8A067444B0}" type="sibTrans" cxnId="{D5CBAEE5-16D9-AD43-87CC-877D638D3A3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07C031B-3E96-8A47-9A57-E2E30A6F7A7C}" type="parTrans" cxnId="{D5CBAEE5-16D9-AD43-87CC-877D638D3A3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B7C23935-49AD-0A48-A419-5B28798F1C5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0" dirty="0">
              <a:latin typeface="Times" pitchFamily="2" charset="0"/>
            </a:rPr>
            <a:t>Minimizer chooses the minimum Q value</a:t>
          </a:r>
        </a:p>
      </dgm:t>
    </dgm:pt>
    <dgm:pt modelId="{FA70CD46-E773-3C48-9645-6AE931D37782}" type="sibTrans" cxnId="{25899A1F-5536-A24A-A92A-C5FCA9F8A870}">
      <dgm:prSet/>
      <dgm:spPr/>
      <dgm:t>
        <a:bodyPr/>
        <a:lstStyle/>
        <a:p>
          <a:endParaRPr lang="en-US" sz="2000"/>
        </a:p>
      </dgm:t>
    </dgm:pt>
    <dgm:pt modelId="{1B954723-87E7-6B42-83AF-E332AB58BC3D}" type="parTrans" cxnId="{25899A1F-5536-A24A-A92A-C5FCA9F8A870}">
      <dgm:prSet/>
      <dgm:spPr/>
      <dgm:t>
        <a:bodyPr/>
        <a:lstStyle/>
        <a:p>
          <a:endParaRPr lang="en-US" sz="2000"/>
        </a:p>
      </dgm:t>
    </dgm:pt>
    <dgm:pt modelId="{E9EF0537-801E-624F-BC86-61C5F6B022FC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0" dirty="0">
              <a:latin typeface="Times" pitchFamily="2" charset="0"/>
            </a:rPr>
            <a:t>Maximizer chooses the maximum Q value</a:t>
          </a:r>
        </a:p>
      </dgm:t>
    </dgm:pt>
    <dgm:pt modelId="{6E9D2D02-78D8-CD48-ABD7-EE2EE0A409D9}" type="sibTrans" cxnId="{AE55B509-281B-8A44-AF9F-CFE9ED7D77A4}">
      <dgm:prSet/>
      <dgm:spPr/>
      <dgm:t>
        <a:bodyPr/>
        <a:lstStyle/>
        <a:p>
          <a:endParaRPr lang="en-US" sz="2000"/>
        </a:p>
      </dgm:t>
    </dgm:pt>
    <dgm:pt modelId="{6898E302-792C-364D-9029-C617A7C12C6F}" type="parTrans" cxnId="{AE55B509-281B-8A44-AF9F-CFE9ED7D77A4}">
      <dgm:prSet/>
      <dgm:spPr/>
      <dgm:t>
        <a:bodyPr/>
        <a:lstStyle/>
        <a:p>
          <a:endParaRPr lang="en-US" sz="2000"/>
        </a:p>
      </dgm:t>
    </dgm:pt>
    <dgm:pt modelId="{832CC8A7-D3EE-044E-AD34-74A141B574A7}" type="pres">
      <dgm:prSet presAssocID="{7129FF0F-8FC1-A940-94FA-76229EC8273D}" presName="theList" presStyleCnt="0">
        <dgm:presLayoutVars>
          <dgm:dir/>
          <dgm:animLvl val="lvl"/>
          <dgm:resizeHandles val="exact"/>
        </dgm:presLayoutVars>
      </dgm:prSet>
      <dgm:spPr/>
    </dgm:pt>
    <dgm:pt modelId="{9D9C9B9E-98BF-9B42-8845-1F9D7B808289}" type="pres">
      <dgm:prSet presAssocID="{94B99064-A78A-DD46-8168-BB2F87AF166E}" presName="compNode" presStyleCnt="0"/>
      <dgm:spPr/>
    </dgm:pt>
    <dgm:pt modelId="{F5E50BB2-F239-4A49-9ADE-4D36B50B799B}" type="pres">
      <dgm:prSet presAssocID="{94B99064-A78A-DD46-8168-BB2F87AF166E}" presName="aNode" presStyleLbl="bgShp" presStyleIdx="0" presStyleCnt="2" custScaleX="89011"/>
      <dgm:spPr/>
    </dgm:pt>
    <dgm:pt modelId="{FDC72E93-013C-5944-9B61-1674D5101210}" type="pres">
      <dgm:prSet presAssocID="{94B99064-A78A-DD46-8168-BB2F87AF166E}" presName="textNode" presStyleLbl="bgShp" presStyleIdx="0" presStyleCnt="2"/>
      <dgm:spPr/>
    </dgm:pt>
    <dgm:pt modelId="{8D7173C2-BAE1-3A4C-BDBD-D1D6B3263516}" type="pres">
      <dgm:prSet presAssocID="{94B99064-A78A-DD46-8168-BB2F87AF166E}" presName="compChildNode" presStyleCnt="0"/>
      <dgm:spPr/>
    </dgm:pt>
    <dgm:pt modelId="{4E5D8CBF-398A-D840-B0CC-8F0DF28BBB9C}" type="pres">
      <dgm:prSet presAssocID="{94B99064-A78A-DD46-8168-BB2F87AF166E}" presName="theInnerList" presStyleCnt="0"/>
      <dgm:spPr/>
    </dgm:pt>
    <dgm:pt modelId="{792E2F54-4414-DE48-ADE3-8B343E5A74DE}" type="pres">
      <dgm:prSet presAssocID="{591AD4AE-9D90-9240-AADF-EFA97A9C16F3}" presName="childNode" presStyleLbl="node1" presStyleIdx="0" presStyleCnt="5" custScaleX="97555" custScaleY="93985" custLinFactNeighborY="-11591">
        <dgm:presLayoutVars>
          <dgm:bulletEnabled val="1"/>
        </dgm:presLayoutVars>
      </dgm:prSet>
      <dgm:spPr/>
    </dgm:pt>
    <dgm:pt modelId="{F0C119C2-C499-404B-8FFD-5B02363C79F8}" type="pres">
      <dgm:prSet presAssocID="{591AD4AE-9D90-9240-AADF-EFA97A9C16F3}" presName="aSpace2" presStyleCnt="0"/>
      <dgm:spPr/>
    </dgm:pt>
    <dgm:pt modelId="{C053FA28-7346-9A47-A878-20D778F2E635}" type="pres">
      <dgm:prSet presAssocID="{4676B37F-F53C-EF46-A003-57D0D0BFFF6D}" presName="childNode" presStyleLbl="node1" presStyleIdx="1" presStyleCnt="5">
        <dgm:presLayoutVars>
          <dgm:bulletEnabled val="1"/>
        </dgm:presLayoutVars>
      </dgm:prSet>
      <dgm:spPr/>
    </dgm:pt>
    <dgm:pt modelId="{8C456FF4-D6FA-734C-8C2B-AABB8EB59F6F}" type="pres">
      <dgm:prSet presAssocID="{94B99064-A78A-DD46-8168-BB2F87AF166E}" presName="aSpace" presStyleCnt="0"/>
      <dgm:spPr/>
    </dgm:pt>
    <dgm:pt modelId="{A521284C-BB3A-924B-AACD-D593BE2FCA62}" type="pres">
      <dgm:prSet presAssocID="{20D20A4B-B22F-8D4F-90CB-A0F4FAD4F296}" presName="compNode" presStyleCnt="0"/>
      <dgm:spPr/>
    </dgm:pt>
    <dgm:pt modelId="{9DE518DB-2BD1-F54D-B31F-10C6CBB0FAC4}" type="pres">
      <dgm:prSet presAssocID="{20D20A4B-B22F-8D4F-90CB-A0F4FAD4F296}" presName="aNode" presStyleLbl="bgShp" presStyleIdx="1" presStyleCnt="2" custScaleX="116348"/>
      <dgm:spPr/>
    </dgm:pt>
    <dgm:pt modelId="{54C6C3E4-8B2D-5548-94D1-D98D6D8B6F26}" type="pres">
      <dgm:prSet presAssocID="{20D20A4B-B22F-8D4F-90CB-A0F4FAD4F296}" presName="textNode" presStyleLbl="bgShp" presStyleIdx="1" presStyleCnt="2"/>
      <dgm:spPr/>
    </dgm:pt>
    <dgm:pt modelId="{D9CC7CB8-2BAD-EB4F-8E71-4103404C8F5E}" type="pres">
      <dgm:prSet presAssocID="{20D20A4B-B22F-8D4F-90CB-A0F4FAD4F296}" presName="compChildNode" presStyleCnt="0"/>
      <dgm:spPr/>
    </dgm:pt>
    <dgm:pt modelId="{F41EA3E4-E137-F24B-BD0D-FAF8BAB15395}" type="pres">
      <dgm:prSet presAssocID="{20D20A4B-B22F-8D4F-90CB-A0F4FAD4F296}" presName="theInnerList" presStyleCnt="0"/>
      <dgm:spPr/>
    </dgm:pt>
    <dgm:pt modelId="{C32DDBA6-2CBC-6C47-8529-7E000584C634}" type="pres">
      <dgm:prSet presAssocID="{730BCA72-2E7C-C14F-9533-98C6091783BC}" presName="childNode" presStyleLbl="node1" presStyleIdx="2" presStyleCnt="5" custScaleX="128201">
        <dgm:presLayoutVars>
          <dgm:bulletEnabled val="1"/>
        </dgm:presLayoutVars>
      </dgm:prSet>
      <dgm:spPr/>
    </dgm:pt>
    <dgm:pt modelId="{812D88ED-3D63-A643-BB40-C6B108118895}" type="pres">
      <dgm:prSet presAssocID="{730BCA72-2E7C-C14F-9533-98C6091783BC}" presName="aSpace2" presStyleCnt="0"/>
      <dgm:spPr/>
    </dgm:pt>
    <dgm:pt modelId="{71059027-5D4F-6A4E-BB9B-B19CF891623E}" type="pres">
      <dgm:prSet presAssocID="{E9EF0537-801E-624F-BC86-61C5F6B022FC}" presName="childNode" presStyleLbl="node1" presStyleIdx="3" presStyleCnt="5" custScaleX="127481">
        <dgm:presLayoutVars>
          <dgm:bulletEnabled val="1"/>
        </dgm:presLayoutVars>
      </dgm:prSet>
      <dgm:spPr/>
    </dgm:pt>
    <dgm:pt modelId="{C207D695-794C-1A43-8859-78F3A5FB0E3A}" type="pres">
      <dgm:prSet presAssocID="{E9EF0537-801E-624F-BC86-61C5F6B022FC}" presName="aSpace2" presStyleCnt="0"/>
      <dgm:spPr/>
    </dgm:pt>
    <dgm:pt modelId="{FEB2FF61-7960-7A45-BD42-A8188FC09445}" type="pres">
      <dgm:prSet presAssocID="{B7C23935-49AD-0A48-A419-5B28798F1C58}" presName="childNode" presStyleLbl="node1" presStyleIdx="4" presStyleCnt="5" custScaleX="128201">
        <dgm:presLayoutVars>
          <dgm:bulletEnabled val="1"/>
        </dgm:presLayoutVars>
      </dgm:prSet>
      <dgm:spPr/>
    </dgm:pt>
  </dgm:ptLst>
  <dgm:cxnLst>
    <dgm:cxn modelId="{25FB4E00-BB52-0246-ADF0-D63B0F5E2E43}" type="presOf" srcId="{E9EF0537-801E-624F-BC86-61C5F6B022FC}" destId="{71059027-5D4F-6A4E-BB9B-B19CF891623E}" srcOrd="0" destOrd="0" presId="urn:microsoft.com/office/officeart/2005/8/layout/lProcess2"/>
    <dgm:cxn modelId="{F44B6103-A990-B642-A673-07A5482C8C9F}" type="presOf" srcId="{591AD4AE-9D90-9240-AADF-EFA97A9C16F3}" destId="{792E2F54-4414-DE48-ADE3-8B343E5A74DE}" srcOrd="0" destOrd="0" presId="urn:microsoft.com/office/officeart/2005/8/layout/lProcess2"/>
    <dgm:cxn modelId="{AE55B509-281B-8A44-AF9F-CFE9ED7D77A4}" srcId="{20D20A4B-B22F-8D4F-90CB-A0F4FAD4F296}" destId="{E9EF0537-801E-624F-BC86-61C5F6B022FC}" srcOrd="1" destOrd="0" parTransId="{6898E302-792C-364D-9029-C617A7C12C6F}" sibTransId="{6E9D2D02-78D8-CD48-ABD7-EE2EE0A409D9}"/>
    <dgm:cxn modelId="{793A541F-0AC3-8049-9FDB-FDEE6CBEAAD9}" type="presOf" srcId="{730BCA72-2E7C-C14F-9533-98C6091783BC}" destId="{C32DDBA6-2CBC-6C47-8529-7E000584C634}" srcOrd="0" destOrd="0" presId="urn:microsoft.com/office/officeart/2005/8/layout/lProcess2"/>
    <dgm:cxn modelId="{25899A1F-5536-A24A-A92A-C5FCA9F8A870}" srcId="{20D20A4B-B22F-8D4F-90CB-A0F4FAD4F296}" destId="{B7C23935-49AD-0A48-A419-5B28798F1C58}" srcOrd="2" destOrd="0" parTransId="{1B954723-87E7-6B42-83AF-E332AB58BC3D}" sibTransId="{FA70CD46-E773-3C48-9645-6AE931D37782}"/>
    <dgm:cxn modelId="{0BDBEC2A-0ADA-7040-931F-9DF9710FF89E}" type="presOf" srcId="{20D20A4B-B22F-8D4F-90CB-A0F4FAD4F296}" destId="{54C6C3E4-8B2D-5548-94D1-D98D6D8B6F26}" srcOrd="1" destOrd="0" presId="urn:microsoft.com/office/officeart/2005/8/layout/lProcess2"/>
    <dgm:cxn modelId="{D7EB8B32-77D5-1E4A-9A9A-0481DCD38C22}" type="presOf" srcId="{94B99064-A78A-DD46-8168-BB2F87AF166E}" destId="{F5E50BB2-F239-4A49-9ADE-4D36B50B799B}" srcOrd="0" destOrd="0" presId="urn:microsoft.com/office/officeart/2005/8/layout/lProcess2"/>
    <dgm:cxn modelId="{9C03EA59-FAB0-5749-BEA6-1EC3FAC38136}" type="presOf" srcId="{B7C23935-49AD-0A48-A419-5B28798F1C58}" destId="{FEB2FF61-7960-7A45-BD42-A8188FC09445}" srcOrd="0" destOrd="0" presId="urn:microsoft.com/office/officeart/2005/8/layout/lProcess2"/>
    <dgm:cxn modelId="{D134A689-C0B3-5E41-8EA5-D0454A1A03B4}" type="presOf" srcId="{7129FF0F-8FC1-A940-94FA-76229EC8273D}" destId="{832CC8A7-D3EE-044E-AD34-74A141B574A7}" srcOrd="0" destOrd="0" presId="urn:microsoft.com/office/officeart/2005/8/layout/lProcess2"/>
    <dgm:cxn modelId="{C5AE9291-251C-6C4C-AE26-E9A8E0D299B9}" srcId="{7129FF0F-8FC1-A940-94FA-76229EC8273D}" destId="{20D20A4B-B22F-8D4F-90CB-A0F4FAD4F296}" srcOrd="1" destOrd="0" parTransId="{60ABA559-13F7-4E4F-9CE6-87DAB0D0766A}" sibTransId="{B169E086-EF92-D54F-B4E7-3EFF00CD1B93}"/>
    <dgm:cxn modelId="{AF27A9A8-6053-9146-AA5D-BC3ABB6DC163}" type="presOf" srcId="{4676B37F-F53C-EF46-A003-57D0D0BFFF6D}" destId="{C053FA28-7346-9A47-A878-20D778F2E635}" srcOrd="0" destOrd="0" presId="urn:microsoft.com/office/officeart/2005/8/layout/lProcess2"/>
    <dgm:cxn modelId="{728D00B5-1B5F-1443-80F0-D866C8693B21}" type="presOf" srcId="{94B99064-A78A-DD46-8168-BB2F87AF166E}" destId="{FDC72E93-013C-5944-9B61-1674D5101210}" srcOrd="1" destOrd="0" presId="urn:microsoft.com/office/officeart/2005/8/layout/lProcess2"/>
    <dgm:cxn modelId="{F88C86C2-6ECC-A94E-A1E5-A9CAC738F5FC}" srcId="{94B99064-A78A-DD46-8168-BB2F87AF166E}" destId="{591AD4AE-9D90-9240-AADF-EFA97A9C16F3}" srcOrd="0" destOrd="0" parTransId="{3703FCD9-3233-F14D-8F18-1F30ABC6F0BD}" sibTransId="{606E8D56-E2A7-2749-9B2F-0EDBD8442C58}"/>
    <dgm:cxn modelId="{F82F5CE2-1A33-7D49-9B7B-C44D011509DE}" srcId="{20D20A4B-B22F-8D4F-90CB-A0F4FAD4F296}" destId="{730BCA72-2E7C-C14F-9533-98C6091783BC}" srcOrd="0" destOrd="0" parTransId="{79E6DAAE-9E6B-A546-93A9-E2D7DE903F8A}" sibTransId="{58A253C6-FBFA-A74C-AB05-0A6BC31FA6E3}"/>
    <dgm:cxn modelId="{D5CBAEE5-16D9-AD43-87CC-877D638D3A30}" srcId="{7129FF0F-8FC1-A940-94FA-76229EC8273D}" destId="{94B99064-A78A-DD46-8168-BB2F87AF166E}" srcOrd="0" destOrd="0" parTransId="{207C031B-3E96-8A47-9A57-E2E30A6F7A7C}" sibTransId="{9DC3F198-29FE-0C49-926E-5D8A067444B0}"/>
    <dgm:cxn modelId="{1400A7F1-B452-784D-9A8B-ADC154167025}" srcId="{94B99064-A78A-DD46-8168-BB2F87AF166E}" destId="{4676B37F-F53C-EF46-A003-57D0D0BFFF6D}" srcOrd="1" destOrd="0" parTransId="{A9E5A471-571C-514C-862A-AFDC73C47EBE}" sibTransId="{3295670D-0083-474D-81DE-D2AA4F097998}"/>
    <dgm:cxn modelId="{999896FE-B71E-8C4F-B150-13205522F06B}" type="presOf" srcId="{20D20A4B-B22F-8D4F-90CB-A0F4FAD4F296}" destId="{9DE518DB-2BD1-F54D-B31F-10C6CBB0FAC4}" srcOrd="0" destOrd="0" presId="urn:microsoft.com/office/officeart/2005/8/layout/lProcess2"/>
    <dgm:cxn modelId="{91B13DF0-E47C-1245-AE2C-3A88DAFB9D69}" type="presParOf" srcId="{832CC8A7-D3EE-044E-AD34-74A141B574A7}" destId="{9D9C9B9E-98BF-9B42-8845-1F9D7B808289}" srcOrd="0" destOrd="0" presId="urn:microsoft.com/office/officeart/2005/8/layout/lProcess2"/>
    <dgm:cxn modelId="{43CF17E6-0CD5-A547-8C70-7A195C9C38A9}" type="presParOf" srcId="{9D9C9B9E-98BF-9B42-8845-1F9D7B808289}" destId="{F5E50BB2-F239-4A49-9ADE-4D36B50B799B}" srcOrd="0" destOrd="0" presId="urn:microsoft.com/office/officeart/2005/8/layout/lProcess2"/>
    <dgm:cxn modelId="{B45F325E-4954-1C44-82E2-8484C676E277}" type="presParOf" srcId="{9D9C9B9E-98BF-9B42-8845-1F9D7B808289}" destId="{FDC72E93-013C-5944-9B61-1674D5101210}" srcOrd="1" destOrd="0" presId="urn:microsoft.com/office/officeart/2005/8/layout/lProcess2"/>
    <dgm:cxn modelId="{21F8F297-F78C-5B47-8A28-A690981F1E8E}" type="presParOf" srcId="{9D9C9B9E-98BF-9B42-8845-1F9D7B808289}" destId="{8D7173C2-BAE1-3A4C-BDBD-D1D6B3263516}" srcOrd="2" destOrd="0" presId="urn:microsoft.com/office/officeart/2005/8/layout/lProcess2"/>
    <dgm:cxn modelId="{EB4FD97F-846C-0540-A14A-53AD929068F7}" type="presParOf" srcId="{8D7173C2-BAE1-3A4C-BDBD-D1D6B3263516}" destId="{4E5D8CBF-398A-D840-B0CC-8F0DF28BBB9C}" srcOrd="0" destOrd="0" presId="urn:microsoft.com/office/officeart/2005/8/layout/lProcess2"/>
    <dgm:cxn modelId="{5D66FBF4-2157-E241-A311-4FC82B7BF461}" type="presParOf" srcId="{4E5D8CBF-398A-D840-B0CC-8F0DF28BBB9C}" destId="{792E2F54-4414-DE48-ADE3-8B343E5A74DE}" srcOrd="0" destOrd="0" presId="urn:microsoft.com/office/officeart/2005/8/layout/lProcess2"/>
    <dgm:cxn modelId="{3D0FA76E-DB8F-6647-BBE8-8DF25BDF7500}" type="presParOf" srcId="{4E5D8CBF-398A-D840-B0CC-8F0DF28BBB9C}" destId="{F0C119C2-C499-404B-8FFD-5B02363C79F8}" srcOrd="1" destOrd="0" presId="urn:microsoft.com/office/officeart/2005/8/layout/lProcess2"/>
    <dgm:cxn modelId="{34C53CC4-F71B-D342-BD8D-24EB5175A1B5}" type="presParOf" srcId="{4E5D8CBF-398A-D840-B0CC-8F0DF28BBB9C}" destId="{C053FA28-7346-9A47-A878-20D778F2E635}" srcOrd="2" destOrd="0" presId="urn:microsoft.com/office/officeart/2005/8/layout/lProcess2"/>
    <dgm:cxn modelId="{1BF4B4F7-5741-0C44-AB20-A222AD01C0DB}" type="presParOf" srcId="{832CC8A7-D3EE-044E-AD34-74A141B574A7}" destId="{8C456FF4-D6FA-734C-8C2B-AABB8EB59F6F}" srcOrd="1" destOrd="0" presId="urn:microsoft.com/office/officeart/2005/8/layout/lProcess2"/>
    <dgm:cxn modelId="{63D774D1-7633-7C4A-B4AA-8248A2DD827A}" type="presParOf" srcId="{832CC8A7-D3EE-044E-AD34-74A141B574A7}" destId="{A521284C-BB3A-924B-AACD-D593BE2FCA62}" srcOrd="2" destOrd="0" presId="urn:microsoft.com/office/officeart/2005/8/layout/lProcess2"/>
    <dgm:cxn modelId="{F756A371-6FF2-CB40-8D2E-BF9F5F0BA8EA}" type="presParOf" srcId="{A521284C-BB3A-924B-AACD-D593BE2FCA62}" destId="{9DE518DB-2BD1-F54D-B31F-10C6CBB0FAC4}" srcOrd="0" destOrd="0" presId="urn:microsoft.com/office/officeart/2005/8/layout/lProcess2"/>
    <dgm:cxn modelId="{E1181B49-52EB-9547-B01B-C00AFB4BD1E3}" type="presParOf" srcId="{A521284C-BB3A-924B-AACD-D593BE2FCA62}" destId="{54C6C3E4-8B2D-5548-94D1-D98D6D8B6F26}" srcOrd="1" destOrd="0" presId="urn:microsoft.com/office/officeart/2005/8/layout/lProcess2"/>
    <dgm:cxn modelId="{B8998483-65BA-0F4F-BF80-17A3F5D766CA}" type="presParOf" srcId="{A521284C-BB3A-924B-AACD-D593BE2FCA62}" destId="{D9CC7CB8-2BAD-EB4F-8E71-4103404C8F5E}" srcOrd="2" destOrd="0" presId="urn:microsoft.com/office/officeart/2005/8/layout/lProcess2"/>
    <dgm:cxn modelId="{F13006A7-836F-1D40-9BBF-9B9CB82ADCB0}" type="presParOf" srcId="{D9CC7CB8-2BAD-EB4F-8E71-4103404C8F5E}" destId="{F41EA3E4-E137-F24B-BD0D-FAF8BAB15395}" srcOrd="0" destOrd="0" presId="urn:microsoft.com/office/officeart/2005/8/layout/lProcess2"/>
    <dgm:cxn modelId="{20A38E83-99FE-054E-A8DF-7E2AB08FBF1E}" type="presParOf" srcId="{F41EA3E4-E137-F24B-BD0D-FAF8BAB15395}" destId="{C32DDBA6-2CBC-6C47-8529-7E000584C634}" srcOrd="0" destOrd="0" presId="urn:microsoft.com/office/officeart/2005/8/layout/lProcess2"/>
    <dgm:cxn modelId="{E461081E-C715-1746-B605-07B6C4E6AC10}" type="presParOf" srcId="{F41EA3E4-E137-F24B-BD0D-FAF8BAB15395}" destId="{812D88ED-3D63-A643-BB40-C6B108118895}" srcOrd="1" destOrd="0" presId="urn:microsoft.com/office/officeart/2005/8/layout/lProcess2"/>
    <dgm:cxn modelId="{D00DEDAF-B9AB-DC4B-8CE5-1FD104EED3BC}" type="presParOf" srcId="{F41EA3E4-E137-F24B-BD0D-FAF8BAB15395}" destId="{71059027-5D4F-6A4E-BB9B-B19CF891623E}" srcOrd="2" destOrd="0" presId="urn:microsoft.com/office/officeart/2005/8/layout/lProcess2"/>
    <dgm:cxn modelId="{59E6AF11-A067-1F4A-A508-FBC3A61B907C}" type="presParOf" srcId="{F41EA3E4-E137-F24B-BD0D-FAF8BAB15395}" destId="{C207D695-794C-1A43-8859-78F3A5FB0E3A}" srcOrd="3" destOrd="0" presId="urn:microsoft.com/office/officeart/2005/8/layout/lProcess2"/>
    <dgm:cxn modelId="{A1E376CE-A113-D847-828F-D36C39B78E5A}" type="presParOf" srcId="{F41EA3E4-E137-F24B-BD0D-FAF8BAB15395}" destId="{FEB2FF61-7960-7A45-BD42-A8188FC0944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2E28E5-1CF2-4237-BAFB-C4C17142ACE4}" type="doc">
      <dgm:prSet loTypeId="urn:microsoft.com/office/officeart/2011/layout/TabLis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34C8432-D7D2-4381-8BE9-0CE1EC01A7BB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Code</a:t>
          </a:r>
        </a:p>
      </dgm:t>
    </dgm:pt>
    <dgm:pt modelId="{AACFCA5A-058C-4F26-9142-1EB7ADEAC9DD}" type="parTrans" cxnId="{7F0154E5-106E-43F8-8792-3F54AADFA23A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8B5AEB2E-2E4E-4C86-8A55-EBFC3048E2CE}" type="sibTrans" cxnId="{7F0154E5-106E-43F8-8792-3F54AADFA23A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A77362FF-1885-4454-ADDA-D9861666D427}">
      <dgm:prSet phldrT="[Text]" custT="1"/>
      <dgm:spPr/>
      <dgm:t>
        <a:bodyPr/>
        <a:lstStyle/>
        <a:p>
          <a:r>
            <a:rPr lang="en-US" sz="2000">
              <a:latin typeface="Times" pitchFamily="2" charset="0"/>
            </a:rPr>
            <a:t> </a:t>
          </a:r>
          <a:endParaRPr lang="en-US" sz="2000" dirty="0">
            <a:latin typeface="Times" pitchFamily="2" charset="0"/>
          </a:endParaRPr>
        </a:p>
      </dgm:t>
    </dgm:pt>
    <dgm:pt modelId="{041C13CC-94CD-401F-BECA-2FEFE0375D64}" type="sibTrans" cxnId="{85B4B15F-36EB-4F16-B3F0-36941A358C28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69232D60-67CA-4BC0-B669-4F97CE3C0000}" type="parTrans" cxnId="{85B4B15F-36EB-4F16-B3F0-36941A358C28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35C05F3-63CD-46A6-A1A5-F714A44B39C8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Pseudocode</a:t>
          </a:r>
          <a:endParaRPr lang="en-US" sz="2000" dirty="0">
            <a:latin typeface="Times" pitchFamily="2" charset="0"/>
            <a:cs typeface="Times New Roman" panose="02020603050405020304" pitchFamily="18" charset="0"/>
          </a:endParaRPr>
        </a:p>
      </dgm:t>
    </dgm:pt>
    <dgm:pt modelId="{09306EA3-64E9-4FDA-BB20-133FC9B7ACD1}" type="parTrans" cxnId="{13B7CD60-40C6-4129-B98E-C07A1AC32AF4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1DC017C-1DB9-4496-931D-6120D97D57AA}" type="sibTrans" cxnId="{13B7CD60-40C6-4129-B98E-C07A1AC32AF4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85F7B684-4CAD-45B1-B058-A1916B653E88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>
              <a:latin typeface="Times" pitchFamily="2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https://www.cs.swarthmore.edu/~meeden/cs63/f11/lab6.php</a:t>
          </a:r>
          <a:r>
            <a:rPr lang="en-US" sz="2000" dirty="0">
              <a:latin typeface="Times" pitchFamily="2" charset="0"/>
              <a:cs typeface="Times New Roman" panose="02020603050405020304" pitchFamily="18" charset="0"/>
            </a:rPr>
            <a:t> </a:t>
          </a:r>
        </a:p>
      </dgm:t>
    </dgm:pt>
    <dgm:pt modelId="{98F81635-7493-42FC-8AC3-164A9AB9A33C}" type="parTrans" cxnId="{2C126316-B0E1-4629-BF4F-981C1119D64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92250C04-8720-46AC-9F7B-EEA1DC62CC62}" type="sibTrans" cxnId="{2C126316-B0E1-4629-BF4F-981C1119D64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46DA7576-B921-4DEE-B510-4FCEC1DD7F13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Video lectures</a:t>
          </a:r>
          <a:endParaRPr lang="en-US" sz="2000" dirty="0">
            <a:latin typeface="Times" pitchFamily="2" charset="0"/>
            <a:cs typeface="Times New Roman" panose="02020603050405020304" pitchFamily="18" charset="0"/>
          </a:endParaRPr>
        </a:p>
      </dgm:t>
    </dgm:pt>
    <dgm:pt modelId="{72C2B807-4D18-4357-A01D-531FC3F862F8}" type="parTrans" cxnId="{B2B4C2AA-F2AC-419E-A720-4D520CA4E59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A1AB2E71-27CD-4EF2-86F8-648198BBC4C1}" type="sibTrans" cxnId="{B2B4C2AA-F2AC-419E-A720-4D520CA4E59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E256F09C-C8C0-4E2C-9066-8B3D58223FF7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>
              <a:latin typeface="Times" pitchFamily="2" charset="0"/>
              <a:cs typeface="Times New Roman" panose="02020603050405020304" pitchFamily="18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https://www.youtube.com/playlist?list=PLZbbT5o_s2xoWNVdDudn51XM8lOuZ_Njv</a:t>
          </a:r>
          <a:r>
            <a:rPr lang="en-US" sz="2000" dirty="0">
              <a:latin typeface="Times" pitchFamily="2" charset="0"/>
              <a:cs typeface="Times New Roman" panose="02020603050405020304" pitchFamily="18" charset="0"/>
            </a:rPr>
            <a:t> </a:t>
          </a:r>
        </a:p>
      </dgm:t>
    </dgm:pt>
    <dgm:pt modelId="{0660CE5A-11FA-4DC9-9880-E3B0C75C5673}" type="parTrans" cxnId="{8F761CEC-70B4-4746-9928-AB60289B42AB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7AB7DEE-3A14-4601-9636-70E0AC5F31A4}" type="sibTrans" cxnId="{8F761CEC-70B4-4746-9928-AB60289B42AB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FC0E6E93-0FAC-461B-B973-EED13960C737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Book chapter</a:t>
          </a:r>
          <a:endParaRPr lang="en-US" sz="2000" dirty="0">
            <a:latin typeface="Times" pitchFamily="2" charset="0"/>
            <a:cs typeface="Times New Roman" panose="02020603050405020304" pitchFamily="18" charset="0"/>
          </a:endParaRPr>
        </a:p>
      </dgm:t>
    </dgm:pt>
    <dgm:pt modelId="{26E0D93F-CB1B-4487-A18D-0435FA05654F}" type="parTrans" cxnId="{6F9FF617-656F-4ABD-8747-6E6F3B29B618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0EAC9E5-2555-4D55-8C55-2B2E8DC7755D}" type="sibTrans" cxnId="{6F9FF617-656F-4ABD-8747-6E6F3B29B618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EBFF4228-B873-4805-8DEC-2E9B6477E588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>
              <a:latin typeface="Times" pitchFamily="2" charset="0"/>
              <a:cs typeface="Times New Roman" panose="02020603050405020304" pitchFamily="18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https://www.cs.swarthmore.edu/~meeden/cs63/f11/ml-ch13.pdf</a:t>
          </a:r>
          <a:r>
            <a:rPr lang="en-US" sz="2000">
              <a:latin typeface="Times" pitchFamily="2" charset="0"/>
              <a:cs typeface="Times New Roman" panose="02020603050405020304" pitchFamily="18" charset="0"/>
            </a:rPr>
            <a:t> </a:t>
          </a:r>
          <a:endParaRPr lang="en-US" sz="2000" dirty="0">
            <a:latin typeface="Times" pitchFamily="2" charset="0"/>
            <a:cs typeface="Times New Roman" panose="02020603050405020304" pitchFamily="18" charset="0"/>
          </a:endParaRPr>
        </a:p>
      </dgm:t>
    </dgm:pt>
    <dgm:pt modelId="{BD104D04-9B92-44BB-B87A-F7C39B2C91E4}" type="parTrans" cxnId="{5FB5B5E6-E3ED-4396-9591-C30FD20B6F9E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60488F72-4BBF-452D-80A8-45D02C859316}" type="sibTrans" cxnId="{5FB5B5E6-E3ED-4396-9591-C30FD20B6F9E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FE2573AB-D68D-4FF7-BC56-0A15B963CD32}">
      <dgm:prSet custT="1"/>
      <dgm:spPr/>
      <dgm:t>
        <a:bodyPr/>
        <a:lstStyle/>
        <a:p>
          <a:endParaRPr lang="en-US" sz="2000" dirty="0">
            <a:latin typeface="Times" pitchFamily="2" charset="0"/>
            <a:cs typeface="Times New Roman" panose="02020603050405020304" pitchFamily="18" charset="0"/>
          </a:endParaRPr>
        </a:p>
      </dgm:t>
    </dgm:pt>
    <dgm:pt modelId="{D2DAA035-8617-4225-AB02-5F7589186315}" type="parTrans" cxnId="{7D20399B-0A70-400B-8FA1-C15A8418DF6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3C175C11-45B2-4EA2-81EB-28AF79B6AEAD}" type="sibTrans" cxnId="{7D20399B-0A70-400B-8FA1-C15A8418DF6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FC546A16-41EC-475D-8C53-DC05A89A0874}">
      <dgm:prSet custT="1"/>
      <dgm:spPr/>
      <dgm:t>
        <a:bodyPr/>
        <a:lstStyle/>
        <a:p>
          <a:endParaRPr lang="en-US" sz="2000" dirty="0">
            <a:latin typeface="Times" pitchFamily="2" charset="0"/>
            <a:cs typeface="Times New Roman" panose="02020603050405020304" pitchFamily="18" charset="0"/>
          </a:endParaRPr>
        </a:p>
      </dgm:t>
    </dgm:pt>
    <dgm:pt modelId="{330CDC34-2EE8-454A-BC5A-7D43DAAEDD75}" type="parTrans" cxnId="{3C72DF82-98C3-4713-BEA5-219E46878CF1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8C364D4-1B72-451A-A9FD-54081213C8D3}" type="sibTrans" cxnId="{3C72DF82-98C3-4713-BEA5-219E46878CF1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81F47838-54B5-46ED-9249-4A635A199C7E}">
      <dgm:prSet custT="1"/>
      <dgm:spPr/>
      <dgm:t>
        <a:bodyPr/>
        <a:lstStyle/>
        <a:p>
          <a:endParaRPr lang="en-US" sz="2000" dirty="0">
            <a:latin typeface="Times" pitchFamily="2" charset="0"/>
            <a:cs typeface="Times New Roman" panose="02020603050405020304" pitchFamily="18" charset="0"/>
          </a:endParaRPr>
        </a:p>
      </dgm:t>
    </dgm:pt>
    <dgm:pt modelId="{8F490B40-F688-4B64-9155-6870158D4F8F}" type="parTrans" cxnId="{9E454DC9-9425-40BF-94E6-FBC49479B094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36D23AA-3998-4FE4-8A0D-437462822664}" type="sibTrans" cxnId="{9E454DC9-9425-40BF-94E6-FBC49479B094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4E6E3646-3A61-4E22-94EF-972EEB5350D7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>
              <a:latin typeface="Times" pitchFamily="2" charset="0"/>
              <a:cs typeface="Times New Roman" panose="02020603050405020304" pitchFamily="18" charset="0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https://github.com/khpeek/Q-learning-Tic-Tac-Toe</a:t>
          </a:r>
          <a:endParaRPr lang="en-US" sz="2000" dirty="0">
            <a:latin typeface="Times" pitchFamily="2" charset="0"/>
            <a:cs typeface="Times New Roman" panose="02020603050405020304" pitchFamily="18" charset="0"/>
          </a:endParaRPr>
        </a:p>
      </dgm:t>
    </dgm:pt>
    <dgm:pt modelId="{CAFD4ABD-1542-4A59-B386-0F694B1AC033}" type="sibTrans" cxnId="{421B1187-1EDB-4E7A-98EC-7A4561E7A91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AD80372-90CF-4173-9C35-99EE445F613B}" type="parTrans" cxnId="{421B1187-1EDB-4E7A-98EC-7A4561E7A916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3BFD0D94-5B68-41D0-A618-844BA607D0C2}" type="pres">
      <dgm:prSet presAssocID="{4A2E28E5-1CF2-4237-BAFB-C4C17142ACE4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27D1DB5-340F-4CB2-9848-96BCB69F2AB7}" type="pres">
      <dgm:prSet presAssocID="{C34C8432-D7D2-4381-8BE9-0CE1EC01A7BB}" presName="composite" presStyleCnt="0"/>
      <dgm:spPr/>
    </dgm:pt>
    <dgm:pt modelId="{FECDF0A5-2A73-4E85-8AC3-43B7851DEF7F}" type="pres">
      <dgm:prSet presAssocID="{C34C8432-D7D2-4381-8BE9-0CE1EC01A7BB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9B97B78B-2E01-444D-944F-7A42B9D72DE8}" type="pres">
      <dgm:prSet presAssocID="{C34C8432-D7D2-4381-8BE9-0CE1EC01A7BB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CE8EC634-6EBC-490A-977B-A7DB23BE1952}" type="pres">
      <dgm:prSet presAssocID="{C34C8432-D7D2-4381-8BE9-0CE1EC01A7BB}" presName="Accent" presStyleLbl="parChTrans1D1" presStyleIdx="0" presStyleCnt="4"/>
      <dgm:spPr/>
    </dgm:pt>
    <dgm:pt modelId="{E5473C11-3680-4A6E-BE71-705D9EE8A2CC}" type="pres">
      <dgm:prSet presAssocID="{C34C8432-D7D2-4381-8BE9-0CE1EC01A7BB}" presName="Child" presStyleLbl="revTx" presStyleIdx="1" presStyleCnt="8" custScaleY="63507" custLinFactY="-1742" custLinFactNeighborY="-100000">
        <dgm:presLayoutVars>
          <dgm:chMax val="0"/>
          <dgm:chPref val="0"/>
          <dgm:bulletEnabled val="1"/>
        </dgm:presLayoutVars>
      </dgm:prSet>
      <dgm:spPr/>
    </dgm:pt>
    <dgm:pt modelId="{875ECFBF-9B91-4F1F-B8A1-866248136DE9}" type="pres">
      <dgm:prSet presAssocID="{8B5AEB2E-2E4E-4C86-8A55-EBFC3048E2CE}" presName="sibTrans" presStyleCnt="0"/>
      <dgm:spPr/>
    </dgm:pt>
    <dgm:pt modelId="{ED656D08-54F9-409D-AD93-C3D0FFCCE680}" type="pres">
      <dgm:prSet presAssocID="{135C05F3-63CD-46A6-A1A5-F714A44B39C8}" presName="composite" presStyleCnt="0"/>
      <dgm:spPr/>
    </dgm:pt>
    <dgm:pt modelId="{BB689F53-FF8E-4C83-8421-F7B583B52D53}" type="pres">
      <dgm:prSet presAssocID="{135C05F3-63CD-46A6-A1A5-F714A44B39C8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2A91B897-B694-4ACB-ABE9-D1B07C3A0122}" type="pres">
      <dgm:prSet presAssocID="{135C05F3-63CD-46A6-A1A5-F714A44B39C8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AB7EF672-1DAE-4F1C-A5D1-29332657B332}" type="pres">
      <dgm:prSet presAssocID="{135C05F3-63CD-46A6-A1A5-F714A44B39C8}" presName="Accent" presStyleLbl="parChTrans1D1" presStyleIdx="1" presStyleCnt="4"/>
      <dgm:spPr/>
    </dgm:pt>
    <dgm:pt modelId="{953681C9-D7B8-4AC5-B84F-505EB9C21B78}" type="pres">
      <dgm:prSet presAssocID="{135C05F3-63CD-46A6-A1A5-F714A44B39C8}" presName="Child" presStyleLbl="revTx" presStyleIdx="3" presStyleCnt="8" custScaleY="63507">
        <dgm:presLayoutVars>
          <dgm:chMax val="0"/>
          <dgm:chPref val="0"/>
          <dgm:bulletEnabled val="1"/>
        </dgm:presLayoutVars>
      </dgm:prSet>
      <dgm:spPr/>
    </dgm:pt>
    <dgm:pt modelId="{7E02C022-DE97-4F64-AD96-2C36D5F3EB89}" type="pres">
      <dgm:prSet presAssocID="{21DC017C-1DB9-4496-931D-6120D97D57AA}" presName="sibTrans" presStyleCnt="0"/>
      <dgm:spPr/>
    </dgm:pt>
    <dgm:pt modelId="{0E9DA5C1-50A1-463A-8103-86035248D9AD}" type="pres">
      <dgm:prSet presAssocID="{46DA7576-B921-4DEE-B510-4FCEC1DD7F13}" presName="composite" presStyleCnt="0"/>
      <dgm:spPr/>
    </dgm:pt>
    <dgm:pt modelId="{BBF35EAD-BA27-43DC-BBE2-F2D4DE12437F}" type="pres">
      <dgm:prSet presAssocID="{46DA7576-B921-4DEE-B510-4FCEC1DD7F13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7A4F2251-D4D1-4343-96CD-4B3C9833D682}" type="pres">
      <dgm:prSet presAssocID="{46DA7576-B921-4DEE-B510-4FCEC1DD7F13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01C13891-099F-4855-B1F2-EA5AFF1A9ED4}" type="pres">
      <dgm:prSet presAssocID="{46DA7576-B921-4DEE-B510-4FCEC1DD7F13}" presName="Accent" presStyleLbl="parChTrans1D1" presStyleIdx="2" presStyleCnt="4"/>
      <dgm:spPr/>
    </dgm:pt>
    <dgm:pt modelId="{59A427D2-5387-43AA-8A2E-6A51A0E2BEB6}" type="pres">
      <dgm:prSet presAssocID="{46DA7576-B921-4DEE-B510-4FCEC1DD7F13}" presName="Child" presStyleLbl="revTx" presStyleIdx="5" presStyleCnt="8" custScaleY="63507">
        <dgm:presLayoutVars>
          <dgm:chMax val="0"/>
          <dgm:chPref val="0"/>
          <dgm:bulletEnabled val="1"/>
        </dgm:presLayoutVars>
      </dgm:prSet>
      <dgm:spPr/>
    </dgm:pt>
    <dgm:pt modelId="{2748FD96-7A28-4109-AEB3-3E4A53543030}" type="pres">
      <dgm:prSet presAssocID="{A1AB2E71-27CD-4EF2-86F8-648198BBC4C1}" presName="sibTrans" presStyleCnt="0"/>
      <dgm:spPr/>
    </dgm:pt>
    <dgm:pt modelId="{116018FE-771C-4AE5-B167-81E14E447025}" type="pres">
      <dgm:prSet presAssocID="{FC0E6E93-0FAC-461B-B973-EED13960C737}" presName="composite" presStyleCnt="0"/>
      <dgm:spPr/>
    </dgm:pt>
    <dgm:pt modelId="{C8E8F710-C6F4-453F-B846-2E2ACA16198E}" type="pres">
      <dgm:prSet presAssocID="{FC0E6E93-0FAC-461B-B973-EED13960C737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223A8F3F-3645-4034-A1B7-31996F337676}" type="pres">
      <dgm:prSet presAssocID="{FC0E6E93-0FAC-461B-B973-EED13960C737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85D21075-C2C2-4344-BE4D-5FDFBAAA4421}" type="pres">
      <dgm:prSet presAssocID="{FC0E6E93-0FAC-461B-B973-EED13960C737}" presName="Accent" presStyleLbl="parChTrans1D1" presStyleIdx="3" presStyleCnt="4"/>
      <dgm:spPr/>
    </dgm:pt>
    <dgm:pt modelId="{B2C8ACEC-926C-4069-9522-103002F98D0B}" type="pres">
      <dgm:prSet presAssocID="{FC0E6E93-0FAC-461B-B973-EED13960C737}" presName="Child" presStyleLbl="revTx" presStyleIdx="7" presStyleCnt="8" custScaleY="63507">
        <dgm:presLayoutVars>
          <dgm:chMax val="0"/>
          <dgm:chPref val="0"/>
          <dgm:bulletEnabled val="1"/>
        </dgm:presLayoutVars>
      </dgm:prSet>
      <dgm:spPr/>
    </dgm:pt>
  </dgm:ptLst>
  <dgm:cxnLst>
    <dgm:cxn modelId="{D054330C-9C14-4153-BAAA-6758E0B2BD3F}" type="presOf" srcId="{FC0E6E93-0FAC-461B-B973-EED13960C737}" destId="{223A8F3F-3645-4034-A1B7-31996F337676}" srcOrd="0" destOrd="0" presId="urn:microsoft.com/office/officeart/2011/layout/TabList"/>
    <dgm:cxn modelId="{2C126316-B0E1-4629-BF4F-981C1119D642}" srcId="{135C05F3-63CD-46A6-A1A5-F714A44B39C8}" destId="{85F7B684-4CAD-45B1-B058-A1916B653E88}" srcOrd="1" destOrd="0" parTransId="{98F81635-7493-42FC-8AC3-164A9AB9A33C}" sibTransId="{92250C04-8720-46AC-9F7B-EEA1DC62CC62}"/>
    <dgm:cxn modelId="{6F9FF617-656F-4ABD-8747-6E6F3B29B618}" srcId="{4A2E28E5-1CF2-4237-BAFB-C4C17142ACE4}" destId="{FC0E6E93-0FAC-461B-B973-EED13960C737}" srcOrd="3" destOrd="0" parTransId="{26E0D93F-CB1B-4487-A18D-0435FA05654F}" sibTransId="{00EAC9E5-2555-4D55-8C55-2B2E8DC7755D}"/>
    <dgm:cxn modelId="{5B869021-869A-484E-8DE2-1E478FE6A45A}" type="presOf" srcId="{4E6E3646-3A61-4E22-94EF-972EEB5350D7}" destId="{E5473C11-3680-4A6E-BE71-705D9EE8A2CC}" srcOrd="0" destOrd="0" presId="urn:microsoft.com/office/officeart/2011/layout/TabList"/>
    <dgm:cxn modelId="{232FA92D-96DD-4194-AB58-AF75825E32F7}" type="presOf" srcId="{81F47838-54B5-46ED-9249-4A635A199C7E}" destId="{C8E8F710-C6F4-453F-B846-2E2ACA16198E}" srcOrd="0" destOrd="0" presId="urn:microsoft.com/office/officeart/2011/layout/TabList"/>
    <dgm:cxn modelId="{DE9BD230-6BA1-4BDD-BDB8-82A0A5B28EF3}" type="presOf" srcId="{85F7B684-4CAD-45B1-B058-A1916B653E88}" destId="{953681C9-D7B8-4AC5-B84F-505EB9C21B78}" srcOrd="0" destOrd="0" presId="urn:microsoft.com/office/officeart/2011/layout/TabList"/>
    <dgm:cxn modelId="{80F89B37-9421-4898-990D-3271D94BB07E}" type="presOf" srcId="{C34C8432-D7D2-4381-8BE9-0CE1EC01A7BB}" destId="{9B97B78B-2E01-444D-944F-7A42B9D72DE8}" srcOrd="0" destOrd="0" presId="urn:microsoft.com/office/officeart/2011/layout/TabList"/>
    <dgm:cxn modelId="{28FB8638-BC97-4CCD-8F91-3FFFBAAD3AE5}" type="presOf" srcId="{135C05F3-63CD-46A6-A1A5-F714A44B39C8}" destId="{2A91B897-B694-4ACB-ABE9-D1B07C3A0122}" srcOrd="0" destOrd="0" presId="urn:microsoft.com/office/officeart/2011/layout/TabList"/>
    <dgm:cxn modelId="{B6628D46-DEEB-4D77-B347-291BAE1CA08B}" type="presOf" srcId="{46DA7576-B921-4DEE-B510-4FCEC1DD7F13}" destId="{7A4F2251-D4D1-4343-96CD-4B3C9833D682}" srcOrd="0" destOrd="0" presId="urn:microsoft.com/office/officeart/2011/layout/TabList"/>
    <dgm:cxn modelId="{85B4B15F-36EB-4F16-B3F0-36941A358C28}" srcId="{C34C8432-D7D2-4381-8BE9-0CE1EC01A7BB}" destId="{A77362FF-1885-4454-ADDA-D9861666D427}" srcOrd="0" destOrd="0" parTransId="{69232D60-67CA-4BC0-B669-4F97CE3C0000}" sibTransId="{041C13CC-94CD-401F-BECA-2FEFE0375D64}"/>
    <dgm:cxn modelId="{13B7CD60-40C6-4129-B98E-C07A1AC32AF4}" srcId="{4A2E28E5-1CF2-4237-BAFB-C4C17142ACE4}" destId="{135C05F3-63CD-46A6-A1A5-F714A44B39C8}" srcOrd="1" destOrd="0" parTransId="{09306EA3-64E9-4FDA-BB20-133FC9B7ACD1}" sibTransId="{21DC017C-1DB9-4496-931D-6120D97D57AA}"/>
    <dgm:cxn modelId="{3C85217B-5C50-4567-95E8-F693DEC1C5DA}" type="presOf" srcId="{4A2E28E5-1CF2-4237-BAFB-C4C17142ACE4}" destId="{3BFD0D94-5B68-41D0-A618-844BA607D0C2}" srcOrd="0" destOrd="0" presId="urn:microsoft.com/office/officeart/2011/layout/TabList"/>
    <dgm:cxn modelId="{A348617E-F869-4B11-A16E-AAE4E64C1454}" type="presOf" srcId="{FE2573AB-D68D-4FF7-BC56-0A15B963CD32}" destId="{BB689F53-FF8E-4C83-8421-F7B583B52D53}" srcOrd="0" destOrd="0" presId="urn:microsoft.com/office/officeart/2011/layout/TabList"/>
    <dgm:cxn modelId="{3C72DF82-98C3-4713-BEA5-219E46878CF1}" srcId="{46DA7576-B921-4DEE-B510-4FCEC1DD7F13}" destId="{FC546A16-41EC-475D-8C53-DC05A89A0874}" srcOrd="0" destOrd="0" parTransId="{330CDC34-2EE8-454A-BC5A-7D43DAAEDD75}" sibTransId="{08C364D4-1B72-451A-A9FD-54081213C8D3}"/>
    <dgm:cxn modelId="{421B1187-1EDB-4E7A-98EC-7A4561E7A916}" srcId="{C34C8432-D7D2-4381-8BE9-0CE1EC01A7BB}" destId="{4E6E3646-3A61-4E22-94EF-972EEB5350D7}" srcOrd="1" destOrd="0" parTransId="{5AD80372-90CF-4173-9C35-99EE445F613B}" sibTransId="{CAFD4ABD-1542-4A59-B386-0F694B1AC033}"/>
    <dgm:cxn modelId="{28A7C99A-99FB-4C31-A9B9-A69601D721B3}" type="presOf" srcId="{A77362FF-1885-4454-ADDA-D9861666D427}" destId="{FECDF0A5-2A73-4E85-8AC3-43B7851DEF7F}" srcOrd="0" destOrd="0" presId="urn:microsoft.com/office/officeart/2011/layout/TabList"/>
    <dgm:cxn modelId="{7D20399B-0A70-400B-8FA1-C15A8418DF60}" srcId="{135C05F3-63CD-46A6-A1A5-F714A44B39C8}" destId="{FE2573AB-D68D-4FF7-BC56-0A15B963CD32}" srcOrd="0" destOrd="0" parTransId="{D2DAA035-8617-4225-AB02-5F7589186315}" sibTransId="{3C175C11-45B2-4EA2-81EB-28AF79B6AEAD}"/>
    <dgm:cxn modelId="{45F1879B-9F30-428F-9E01-FA60BC93497B}" type="presOf" srcId="{EBFF4228-B873-4805-8DEC-2E9B6477E588}" destId="{B2C8ACEC-926C-4069-9522-103002F98D0B}" srcOrd="0" destOrd="0" presId="urn:microsoft.com/office/officeart/2011/layout/TabList"/>
    <dgm:cxn modelId="{FF009F9E-EB26-42B5-975B-93F44BC62C5C}" type="presOf" srcId="{FC546A16-41EC-475D-8C53-DC05A89A0874}" destId="{BBF35EAD-BA27-43DC-BBE2-F2D4DE12437F}" srcOrd="0" destOrd="0" presId="urn:microsoft.com/office/officeart/2011/layout/TabList"/>
    <dgm:cxn modelId="{B2B4C2AA-F2AC-419E-A720-4D520CA4E590}" srcId="{4A2E28E5-1CF2-4237-BAFB-C4C17142ACE4}" destId="{46DA7576-B921-4DEE-B510-4FCEC1DD7F13}" srcOrd="2" destOrd="0" parTransId="{72C2B807-4D18-4357-A01D-531FC3F862F8}" sibTransId="{A1AB2E71-27CD-4EF2-86F8-648198BBC4C1}"/>
    <dgm:cxn modelId="{8DFB7EB0-9D6B-4AE7-AE8F-5ED9574FCA5B}" type="presOf" srcId="{E256F09C-C8C0-4E2C-9066-8B3D58223FF7}" destId="{59A427D2-5387-43AA-8A2E-6A51A0E2BEB6}" srcOrd="0" destOrd="0" presId="urn:microsoft.com/office/officeart/2011/layout/TabList"/>
    <dgm:cxn modelId="{9E454DC9-9425-40BF-94E6-FBC49479B094}" srcId="{FC0E6E93-0FAC-461B-B973-EED13960C737}" destId="{81F47838-54B5-46ED-9249-4A635A199C7E}" srcOrd="0" destOrd="0" parTransId="{8F490B40-F688-4B64-9155-6870158D4F8F}" sibTransId="{536D23AA-3998-4FE4-8A0D-437462822664}"/>
    <dgm:cxn modelId="{7F0154E5-106E-43F8-8792-3F54AADFA23A}" srcId="{4A2E28E5-1CF2-4237-BAFB-C4C17142ACE4}" destId="{C34C8432-D7D2-4381-8BE9-0CE1EC01A7BB}" srcOrd="0" destOrd="0" parTransId="{AACFCA5A-058C-4F26-9142-1EB7ADEAC9DD}" sibTransId="{8B5AEB2E-2E4E-4C86-8A55-EBFC3048E2CE}"/>
    <dgm:cxn modelId="{5FB5B5E6-E3ED-4396-9591-C30FD20B6F9E}" srcId="{FC0E6E93-0FAC-461B-B973-EED13960C737}" destId="{EBFF4228-B873-4805-8DEC-2E9B6477E588}" srcOrd="1" destOrd="0" parTransId="{BD104D04-9B92-44BB-B87A-F7C39B2C91E4}" sibTransId="{60488F72-4BBF-452D-80A8-45D02C859316}"/>
    <dgm:cxn modelId="{8F761CEC-70B4-4746-9928-AB60289B42AB}" srcId="{46DA7576-B921-4DEE-B510-4FCEC1DD7F13}" destId="{E256F09C-C8C0-4E2C-9066-8B3D58223FF7}" srcOrd="1" destOrd="0" parTransId="{0660CE5A-11FA-4DC9-9880-E3B0C75C5673}" sibTransId="{27AB7DEE-3A14-4601-9636-70E0AC5F31A4}"/>
    <dgm:cxn modelId="{CCAB2BAB-B1AD-4FFF-B9DE-DEC95C1F92E6}" type="presParOf" srcId="{3BFD0D94-5B68-41D0-A618-844BA607D0C2}" destId="{A27D1DB5-340F-4CB2-9848-96BCB69F2AB7}" srcOrd="0" destOrd="0" presId="urn:microsoft.com/office/officeart/2011/layout/TabList"/>
    <dgm:cxn modelId="{BC467F36-91DD-40B6-8E6A-34371F43B340}" type="presParOf" srcId="{A27D1DB5-340F-4CB2-9848-96BCB69F2AB7}" destId="{FECDF0A5-2A73-4E85-8AC3-43B7851DEF7F}" srcOrd="0" destOrd="0" presId="urn:microsoft.com/office/officeart/2011/layout/TabList"/>
    <dgm:cxn modelId="{4615A1FC-BDB6-4328-8BE9-73BB53F53E1E}" type="presParOf" srcId="{A27D1DB5-340F-4CB2-9848-96BCB69F2AB7}" destId="{9B97B78B-2E01-444D-944F-7A42B9D72DE8}" srcOrd="1" destOrd="0" presId="urn:microsoft.com/office/officeart/2011/layout/TabList"/>
    <dgm:cxn modelId="{5E729C3A-AE1D-4014-A4B3-BAE2103B18F5}" type="presParOf" srcId="{A27D1DB5-340F-4CB2-9848-96BCB69F2AB7}" destId="{CE8EC634-6EBC-490A-977B-A7DB23BE1952}" srcOrd="2" destOrd="0" presId="urn:microsoft.com/office/officeart/2011/layout/TabList"/>
    <dgm:cxn modelId="{EDC20789-87F3-46EC-AFF7-52657D091429}" type="presParOf" srcId="{3BFD0D94-5B68-41D0-A618-844BA607D0C2}" destId="{E5473C11-3680-4A6E-BE71-705D9EE8A2CC}" srcOrd="1" destOrd="0" presId="urn:microsoft.com/office/officeart/2011/layout/TabList"/>
    <dgm:cxn modelId="{C396F543-348A-404D-8711-CFD5874A2F2F}" type="presParOf" srcId="{3BFD0D94-5B68-41D0-A618-844BA607D0C2}" destId="{875ECFBF-9B91-4F1F-B8A1-866248136DE9}" srcOrd="2" destOrd="0" presId="urn:microsoft.com/office/officeart/2011/layout/TabList"/>
    <dgm:cxn modelId="{42CB7332-550D-4CD4-8CEF-785CCBF3DDB9}" type="presParOf" srcId="{3BFD0D94-5B68-41D0-A618-844BA607D0C2}" destId="{ED656D08-54F9-409D-AD93-C3D0FFCCE680}" srcOrd="3" destOrd="0" presId="urn:microsoft.com/office/officeart/2011/layout/TabList"/>
    <dgm:cxn modelId="{FDD58AFD-EB86-4B9A-8D95-C7F762B9976B}" type="presParOf" srcId="{ED656D08-54F9-409D-AD93-C3D0FFCCE680}" destId="{BB689F53-FF8E-4C83-8421-F7B583B52D53}" srcOrd="0" destOrd="0" presId="urn:microsoft.com/office/officeart/2011/layout/TabList"/>
    <dgm:cxn modelId="{BC75AD06-9DDE-4838-B6A0-C57A07A54107}" type="presParOf" srcId="{ED656D08-54F9-409D-AD93-C3D0FFCCE680}" destId="{2A91B897-B694-4ACB-ABE9-D1B07C3A0122}" srcOrd="1" destOrd="0" presId="urn:microsoft.com/office/officeart/2011/layout/TabList"/>
    <dgm:cxn modelId="{0A4140A1-E728-4705-987C-28B46CAACA8F}" type="presParOf" srcId="{ED656D08-54F9-409D-AD93-C3D0FFCCE680}" destId="{AB7EF672-1DAE-4F1C-A5D1-29332657B332}" srcOrd="2" destOrd="0" presId="urn:microsoft.com/office/officeart/2011/layout/TabList"/>
    <dgm:cxn modelId="{5DDFB1D9-8897-418C-BF05-E334AE02960F}" type="presParOf" srcId="{3BFD0D94-5B68-41D0-A618-844BA607D0C2}" destId="{953681C9-D7B8-4AC5-B84F-505EB9C21B78}" srcOrd="4" destOrd="0" presId="urn:microsoft.com/office/officeart/2011/layout/TabList"/>
    <dgm:cxn modelId="{A3326CEB-F161-43F0-B8DF-580A1FF7941F}" type="presParOf" srcId="{3BFD0D94-5B68-41D0-A618-844BA607D0C2}" destId="{7E02C022-DE97-4F64-AD96-2C36D5F3EB89}" srcOrd="5" destOrd="0" presId="urn:microsoft.com/office/officeart/2011/layout/TabList"/>
    <dgm:cxn modelId="{2D917B7F-6274-4F8F-BA48-3A528D0274AD}" type="presParOf" srcId="{3BFD0D94-5B68-41D0-A618-844BA607D0C2}" destId="{0E9DA5C1-50A1-463A-8103-86035248D9AD}" srcOrd="6" destOrd="0" presId="urn:microsoft.com/office/officeart/2011/layout/TabList"/>
    <dgm:cxn modelId="{5315E8B3-6647-4FB7-98DA-1E703760CB43}" type="presParOf" srcId="{0E9DA5C1-50A1-463A-8103-86035248D9AD}" destId="{BBF35EAD-BA27-43DC-BBE2-F2D4DE12437F}" srcOrd="0" destOrd="0" presId="urn:microsoft.com/office/officeart/2011/layout/TabList"/>
    <dgm:cxn modelId="{8EB9D0F6-C3D0-44D3-90DC-99181EC9E8A0}" type="presParOf" srcId="{0E9DA5C1-50A1-463A-8103-86035248D9AD}" destId="{7A4F2251-D4D1-4343-96CD-4B3C9833D682}" srcOrd="1" destOrd="0" presId="urn:microsoft.com/office/officeart/2011/layout/TabList"/>
    <dgm:cxn modelId="{8B5260E7-FF5A-49AA-8809-1F3FFAEC93A4}" type="presParOf" srcId="{0E9DA5C1-50A1-463A-8103-86035248D9AD}" destId="{01C13891-099F-4855-B1F2-EA5AFF1A9ED4}" srcOrd="2" destOrd="0" presId="urn:microsoft.com/office/officeart/2011/layout/TabList"/>
    <dgm:cxn modelId="{049C5D20-2966-437A-9A4A-E0FFEDCF7A61}" type="presParOf" srcId="{3BFD0D94-5B68-41D0-A618-844BA607D0C2}" destId="{59A427D2-5387-43AA-8A2E-6A51A0E2BEB6}" srcOrd="7" destOrd="0" presId="urn:microsoft.com/office/officeart/2011/layout/TabList"/>
    <dgm:cxn modelId="{E376D229-E3C5-4CC7-80D3-2EDADC254E13}" type="presParOf" srcId="{3BFD0D94-5B68-41D0-A618-844BA607D0C2}" destId="{2748FD96-7A28-4109-AEB3-3E4A53543030}" srcOrd="8" destOrd="0" presId="urn:microsoft.com/office/officeart/2011/layout/TabList"/>
    <dgm:cxn modelId="{34AD5AEB-87A3-4B39-A0C9-9AFDDB075A76}" type="presParOf" srcId="{3BFD0D94-5B68-41D0-A618-844BA607D0C2}" destId="{116018FE-771C-4AE5-B167-81E14E447025}" srcOrd="9" destOrd="0" presId="urn:microsoft.com/office/officeart/2011/layout/TabList"/>
    <dgm:cxn modelId="{A9508E36-3C9F-406D-8640-208249588DFC}" type="presParOf" srcId="{116018FE-771C-4AE5-B167-81E14E447025}" destId="{C8E8F710-C6F4-453F-B846-2E2ACA16198E}" srcOrd="0" destOrd="0" presId="urn:microsoft.com/office/officeart/2011/layout/TabList"/>
    <dgm:cxn modelId="{22C17C59-4ED8-4F0E-BC19-EF06055A1D7F}" type="presParOf" srcId="{116018FE-771C-4AE5-B167-81E14E447025}" destId="{223A8F3F-3645-4034-A1B7-31996F337676}" srcOrd="1" destOrd="0" presId="urn:microsoft.com/office/officeart/2011/layout/TabList"/>
    <dgm:cxn modelId="{4DBCB891-1CA5-47E9-9366-3D00327F7D06}" type="presParOf" srcId="{116018FE-771C-4AE5-B167-81E14E447025}" destId="{85D21075-C2C2-4344-BE4D-5FDFBAAA4421}" srcOrd="2" destOrd="0" presId="urn:microsoft.com/office/officeart/2011/layout/TabList"/>
    <dgm:cxn modelId="{47904F73-432E-41BF-96DA-EDF889F0B108}" type="presParOf" srcId="{3BFD0D94-5B68-41D0-A618-844BA607D0C2}" destId="{B2C8ACEC-926C-4069-9522-103002F98D0B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129FF0F-8FC1-A940-94FA-76229EC8273D}" type="doc">
      <dgm:prSet loTypeId="urn:microsoft.com/office/officeart/2005/8/layout/lProcess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CE46759-7672-674D-849F-8BCE896C4438}">
      <dgm:prSet phldrT="[Text]" custT="1"/>
      <dgm:spPr/>
      <dgm:t>
        <a:bodyPr/>
        <a:lstStyle/>
        <a:p>
          <a:r>
            <a:rPr lang="en-US" sz="1800" b="0" dirty="0">
              <a:latin typeface="Times" pitchFamily="2" charset="0"/>
            </a:rPr>
            <a:t>Create a Q table with rows for every possible state</a:t>
          </a:r>
        </a:p>
      </dgm:t>
    </dgm:pt>
    <dgm:pt modelId="{11E4103E-A8DA-064D-9F9F-6F790BD670E7}" type="parTrans" cxnId="{1C3736EB-8A27-4648-9DF2-905A4B9C4528}">
      <dgm:prSet/>
      <dgm:spPr/>
      <dgm:t>
        <a:bodyPr/>
        <a:lstStyle/>
        <a:p>
          <a:endParaRPr lang="en-US" sz="1600"/>
        </a:p>
      </dgm:t>
    </dgm:pt>
    <dgm:pt modelId="{C2962A22-79D1-D948-BD3A-6C52C6F0CC56}" type="sibTrans" cxnId="{1C3736EB-8A27-4648-9DF2-905A4B9C4528}">
      <dgm:prSet/>
      <dgm:spPr/>
      <dgm:t>
        <a:bodyPr/>
        <a:lstStyle/>
        <a:p>
          <a:endParaRPr lang="en-US" sz="1600"/>
        </a:p>
      </dgm:t>
    </dgm:pt>
    <dgm:pt modelId="{9629D1AA-104E-3843-94C4-FB836432E03C}">
      <dgm:prSet phldrT="[Text]" custT="1"/>
      <dgm:spPr/>
      <dgm:t>
        <a:bodyPr/>
        <a:lstStyle/>
        <a:p>
          <a:r>
            <a:rPr lang="en-US" sz="1800" b="0" dirty="0">
              <a:latin typeface="Times" pitchFamily="2" charset="0"/>
            </a:rPr>
            <a:t>Initialize the values uniformly for every state </a:t>
          </a:r>
        </a:p>
      </dgm:t>
    </dgm:pt>
    <dgm:pt modelId="{E954DE46-B41A-2B41-999E-91D271CE60D6}" type="parTrans" cxnId="{482D98A1-E9AB-484A-8C40-42C2D11079B4}">
      <dgm:prSet/>
      <dgm:spPr/>
      <dgm:t>
        <a:bodyPr/>
        <a:lstStyle/>
        <a:p>
          <a:endParaRPr lang="en-US" sz="1600"/>
        </a:p>
      </dgm:t>
    </dgm:pt>
    <dgm:pt modelId="{B2ADBE1B-7B6A-D145-8B55-AB0E520324FD}" type="sibTrans" cxnId="{482D98A1-E9AB-484A-8C40-42C2D11079B4}">
      <dgm:prSet/>
      <dgm:spPr/>
      <dgm:t>
        <a:bodyPr/>
        <a:lstStyle/>
        <a:p>
          <a:endParaRPr lang="en-US" sz="1600"/>
        </a:p>
      </dgm:t>
    </dgm:pt>
    <dgm:pt modelId="{9AF9E803-8066-DD44-8E44-814F0ECEF12F}">
      <dgm:prSet phldrT="[Text]" custT="1"/>
      <dgm:spPr/>
      <dgm:t>
        <a:bodyPr/>
        <a:lstStyle/>
        <a:p>
          <a:r>
            <a:rPr lang="en-US" sz="1800" b="0" dirty="0">
              <a:latin typeface="Times" pitchFamily="2" charset="0"/>
            </a:rPr>
            <a:t>For the final move, the reward stored as its new Q value</a:t>
          </a:r>
        </a:p>
      </dgm:t>
    </dgm:pt>
    <dgm:pt modelId="{164A77EF-81D7-BC42-AECA-CB13447BBBEC}" type="parTrans" cxnId="{F3080729-AB42-0A4D-98AD-E712DEA07476}">
      <dgm:prSet/>
      <dgm:spPr/>
      <dgm:t>
        <a:bodyPr/>
        <a:lstStyle/>
        <a:p>
          <a:endParaRPr lang="en-US" sz="1600"/>
        </a:p>
      </dgm:t>
    </dgm:pt>
    <dgm:pt modelId="{A712A96E-233E-EE45-A25E-ECFCF2EE4F8C}" type="sibTrans" cxnId="{F3080729-AB42-0A4D-98AD-E712DEA07476}">
      <dgm:prSet/>
      <dgm:spPr/>
      <dgm:t>
        <a:bodyPr/>
        <a:lstStyle/>
        <a:p>
          <a:endParaRPr lang="en-US" sz="1600"/>
        </a:p>
      </dgm:t>
    </dgm:pt>
    <dgm:pt modelId="{4B72FD57-7B03-334C-B49C-4BD339B2884D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7DF2C-FA9F-0241-9910-0BC991997454}" type="parTrans" cxnId="{2CC9B262-FAB3-E34E-8BB9-0BC3CE3E4D78}">
      <dgm:prSet/>
      <dgm:spPr/>
      <dgm:t>
        <a:bodyPr/>
        <a:lstStyle/>
        <a:p>
          <a:endParaRPr lang="en-US" sz="1600"/>
        </a:p>
      </dgm:t>
    </dgm:pt>
    <dgm:pt modelId="{5A59B6C2-F1FA-174B-829A-815B99DBC779}" type="sibTrans" cxnId="{2CC9B262-FAB3-E34E-8BB9-0BC3CE3E4D78}">
      <dgm:prSet/>
      <dgm:spPr/>
      <dgm:t>
        <a:bodyPr/>
        <a:lstStyle/>
        <a:p>
          <a:endParaRPr lang="en-US" sz="1600"/>
        </a:p>
      </dgm:t>
    </dgm:pt>
    <dgm:pt modelId="{8A8C13D7-649A-0E49-B367-C60249F3DAB8}">
      <dgm:prSet phldrT="[Text]" custT="1"/>
      <dgm:spPr/>
      <dgm:t>
        <a:bodyPr/>
        <a:lstStyle/>
        <a:p>
          <a:r>
            <a:rPr lang="en-US" sz="2000" b="0" dirty="0">
              <a:latin typeface="Times" pitchFamily="2" charset="0"/>
            </a:rPr>
            <a:t>What to initialize with?</a:t>
          </a:r>
        </a:p>
      </dgm:t>
    </dgm:pt>
    <dgm:pt modelId="{EEB1D5F8-A030-6748-AEBA-D1A24B3D6B31}" type="parTrans" cxnId="{52D3658D-50BD-2D48-B5AD-86786BF4C612}">
      <dgm:prSet/>
      <dgm:spPr/>
      <dgm:t>
        <a:bodyPr/>
        <a:lstStyle/>
        <a:p>
          <a:endParaRPr lang="en-US" sz="1600"/>
        </a:p>
      </dgm:t>
    </dgm:pt>
    <dgm:pt modelId="{88EF41D7-1773-2748-9B66-75194BEF0925}" type="sibTrans" cxnId="{52D3658D-50BD-2D48-B5AD-86786BF4C612}">
      <dgm:prSet/>
      <dgm:spPr/>
      <dgm:t>
        <a:bodyPr/>
        <a:lstStyle/>
        <a:p>
          <a:endParaRPr lang="en-US" sz="1600"/>
        </a:p>
      </dgm:t>
    </dgm:pt>
    <dgm:pt modelId="{8715DFE4-48FF-9E42-81E4-FE322B33C94C}">
      <dgm:prSet phldrT="[Text]" custT="1"/>
      <dgm:spPr/>
      <dgm:t>
        <a:bodyPr/>
        <a:lstStyle/>
        <a:p>
          <a:r>
            <a:rPr lang="en-US" sz="1800" b="0" dirty="0">
              <a:latin typeface="Times" pitchFamily="2" charset="0"/>
            </a:rPr>
            <a:t>Pessimistic initialization: </a:t>
          </a:r>
        </a:p>
        <a:p>
          <a:r>
            <a:rPr lang="en-US" sz="1800" b="0" dirty="0">
              <a:latin typeface="Times" pitchFamily="2" charset="0"/>
            </a:rPr>
            <a:t>Initializes with 0 and assumes every move will lead to a loss</a:t>
          </a:r>
        </a:p>
      </dgm:t>
    </dgm:pt>
    <dgm:pt modelId="{5CEA3A2D-382F-4948-B498-EEBA7CE92B30}" type="parTrans" cxnId="{A3B063FE-2467-F748-A0B7-26E8748E4700}">
      <dgm:prSet/>
      <dgm:spPr/>
      <dgm:t>
        <a:bodyPr/>
        <a:lstStyle/>
        <a:p>
          <a:endParaRPr lang="en-US" sz="1600"/>
        </a:p>
      </dgm:t>
    </dgm:pt>
    <dgm:pt modelId="{081908B2-8D67-9846-9CA1-136546F7B138}" type="sibTrans" cxnId="{A3B063FE-2467-F748-A0B7-26E8748E4700}">
      <dgm:prSet/>
      <dgm:spPr/>
      <dgm:t>
        <a:bodyPr/>
        <a:lstStyle/>
        <a:p>
          <a:endParaRPr lang="en-US" sz="1600"/>
        </a:p>
      </dgm:t>
    </dgm:pt>
    <dgm:pt modelId="{46E19664-7FC2-E84E-8B95-422C7E198D43}">
      <dgm:prSet phldrT="[Text]" custT="1"/>
      <dgm:spPr/>
      <dgm:t>
        <a:bodyPr/>
        <a:lstStyle/>
        <a:p>
          <a:r>
            <a:rPr lang="en-US" sz="1800" b="0" dirty="0">
              <a:latin typeface="Times" pitchFamily="2" charset="0"/>
            </a:rPr>
            <a:t>Optimistic initialization: </a:t>
          </a:r>
        </a:p>
        <a:p>
          <a:r>
            <a:rPr lang="en-US" sz="1800" b="0" dirty="0">
              <a:latin typeface="Times" pitchFamily="2" charset="0"/>
            </a:rPr>
            <a:t>Initializes with 1 and assumes every move will lead to a win</a:t>
          </a:r>
        </a:p>
      </dgm:t>
    </dgm:pt>
    <dgm:pt modelId="{AA9B95C4-BE5B-5B47-B083-A02D8BEB4751}" type="parTrans" cxnId="{7C594E40-98E7-A743-8D79-0CD7CD92D715}">
      <dgm:prSet/>
      <dgm:spPr/>
      <dgm:t>
        <a:bodyPr/>
        <a:lstStyle/>
        <a:p>
          <a:endParaRPr lang="en-US" sz="1600"/>
        </a:p>
      </dgm:t>
    </dgm:pt>
    <dgm:pt modelId="{6731BF55-B06C-934D-96B4-D1BF7AEFDC5C}" type="sibTrans" cxnId="{7C594E40-98E7-A743-8D79-0CD7CD92D715}">
      <dgm:prSet/>
      <dgm:spPr/>
      <dgm:t>
        <a:bodyPr/>
        <a:lstStyle/>
        <a:p>
          <a:endParaRPr lang="en-US" sz="1600"/>
        </a:p>
      </dgm:t>
    </dgm:pt>
    <dgm:pt modelId="{2B7B24F4-8CF1-D845-BF4C-B548832F9801}">
      <dgm:prSet phldrT="[Text]" custT="1"/>
      <dgm:spPr/>
      <dgm:t>
        <a:bodyPr/>
        <a:lstStyle/>
        <a:p>
          <a:r>
            <a:rPr lang="en-US" sz="2000" b="0" dirty="0">
              <a:latin typeface="Times" pitchFamily="2" charset="0"/>
            </a:rPr>
            <a:t>How to compute the Q values?</a:t>
          </a:r>
        </a:p>
      </dgm:t>
    </dgm:pt>
    <dgm:pt modelId="{68265BFF-356A-BF47-BB55-4AD903271656}" type="sibTrans" cxnId="{4A370557-7497-334B-9D4C-9DF9FECBF297}">
      <dgm:prSet/>
      <dgm:spPr/>
      <dgm:t>
        <a:bodyPr/>
        <a:lstStyle/>
        <a:p>
          <a:endParaRPr lang="en-US" sz="1600"/>
        </a:p>
      </dgm:t>
    </dgm:pt>
    <dgm:pt modelId="{67C11D26-112F-A242-88CD-E045F40AEA59}" type="parTrans" cxnId="{4A370557-7497-334B-9D4C-9DF9FECBF297}">
      <dgm:prSet/>
      <dgm:spPr/>
      <dgm:t>
        <a:bodyPr/>
        <a:lstStyle/>
        <a:p>
          <a:endParaRPr lang="en-US" sz="1600"/>
        </a:p>
      </dgm:t>
    </dgm:pt>
    <dgm:pt modelId="{E84F2056-BD20-9F4E-AC70-3C5C7743FDF9}" type="pres">
      <dgm:prSet presAssocID="{7129FF0F-8FC1-A940-94FA-76229EC8273D}" presName="theList" presStyleCnt="0">
        <dgm:presLayoutVars>
          <dgm:dir/>
          <dgm:animLvl val="lvl"/>
          <dgm:resizeHandles val="exact"/>
        </dgm:presLayoutVars>
      </dgm:prSet>
      <dgm:spPr/>
    </dgm:pt>
    <dgm:pt modelId="{B141DEBA-5F26-B04F-B77D-E277E79EF47A}" type="pres">
      <dgm:prSet presAssocID="{2B7B24F4-8CF1-D845-BF4C-B548832F9801}" presName="compNode" presStyleCnt="0"/>
      <dgm:spPr/>
    </dgm:pt>
    <dgm:pt modelId="{C4A9D023-EE4D-BD4F-BA42-497542D11FCA}" type="pres">
      <dgm:prSet presAssocID="{2B7B24F4-8CF1-D845-BF4C-B548832F9801}" presName="aNode" presStyleLbl="bgShp" presStyleIdx="0" presStyleCnt="2" custScaleX="108523" custScaleY="92898"/>
      <dgm:spPr/>
    </dgm:pt>
    <dgm:pt modelId="{3810581B-6BE7-5F4F-9EE9-2BB2A314C23B}" type="pres">
      <dgm:prSet presAssocID="{2B7B24F4-8CF1-D845-BF4C-B548832F9801}" presName="textNode" presStyleLbl="bgShp" presStyleIdx="0" presStyleCnt="2"/>
      <dgm:spPr/>
    </dgm:pt>
    <dgm:pt modelId="{DD0A7408-8DF9-C741-A92F-368F18F53830}" type="pres">
      <dgm:prSet presAssocID="{2B7B24F4-8CF1-D845-BF4C-B548832F9801}" presName="compChildNode" presStyleCnt="0"/>
      <dgm:spPr/>
    </dgm:pt>
    <dgm:pt modelId="{194C02B1-404A-AB44-9DD1-08B0D958640E}" type="pres">
      <dgm:prSet presAssocID="{2B7B24F4-8CF1-D845-BF4C-B548832F9801}" presName="theInnerList" presStyleCnt="0"/>
      <dgm:spPr/>
    </dgm:pt>
    <dgm:pt modelId="{71EF5FD2-4F65-8E4C-8F4B-C2CBD2BB7164}" type="pres">
      <dgm:prSet presAssocID="{2CE46759-7672-674D-849F-8BCE896C4438}" presName="childNode" presStyleLbl="node1" presStyleIdx="0" presStyleCnt="6" custScaleX="122600" custLinFactY="-12023" custLinFactNeighborY="-100000">
        <dgm:presLayoutVars>
          <dgm:bulletEnabled val="1"/>
        </dgm:presLayoutVars>
      </dgm:prSet>
      <dgm:spPr/>
    </dgm:pt>
    <dgm:pt modelId="{4FECB402-19BB-4944-A41E-C909DDC8C6A1}" type="pres">
      <dgm:prSet presAssocID="{2CE46759-7672-674D-849F-8BCE896C4438}" presName="aSpace2" presStyleCnt="0"/>
      <dgm:spPr/>
    </dgm:pt>
    <dgm:pt modelId="{05A17796-1C1E-7945-9924-B68E5576513F}" type="pres">
      <dgm:prSet presAssocID="{9629D1AA-104E-3843-94C4-FB836432E03C}" presName="childNode" presStyleLbl="node1" presStyleIdx="1" presStyleCnt="6" custScaleX="122600" custLinFactY="-8108" custLinFactNeighborY="-100000">
        <dgm:presLayoutVars>
          <dgm:bulletEnabled val="1"/>
        </dgm:presLayoutVars>
      </dgm:prSet>
      <dgm:spPr/>
    </dgm:pt>
    <dgm:pt modelId="{099DAC59-E2AF-AE4B-AC05-B5AD600A5814}" type="pres">
      <dgm:prSet presAssocID="{9629D1AA-104E-3843-94C4-FB836432E03C}" presName="aSpace2" presStyleCnt="0"/>
      <dgm:spPr/>
    </dgm:pt>
    <dgm:pt modelId="{CC0769CF-33B9-ED45-B351-CE0C3E8EF360}" type="pres">
      <dgm:prSet presAssocID="{9AF9E803-8066-DD44-8E44-814F0ECEF12F}" presName="childNode" presStyleLbl="node1" presStyleIdx="2" presStyleCnt="6" custScaleX="122600" custLinFactY="-2232" custLinFactNeighborY="-100000">
        <dgm:presLayoutVars>
          <dgm:bulletEnabled val="1"/>
        </dgm:presLayoutVars>
      </dgm:prSet>
      <dgm:spPr/>
    </dgm:pt>
    <dgm:pt modelId="{AE24A2D8-35DC-4940-86C8-6D64383F75B7}" type="pres">
      <dgm:prSet presAssocID="{9AF9E803-8066-DD44-8E44-814F0ECEF12F}" presName="aSpace2" presStyleCnt="0"/>
      <dgm:spPr/>
    </dgm:pt>
    <dgm:pt modelId="{FE37F781-B2FC-C04D-BA5D-F41BEF6BFA88}" type="pres">
      <dgm:prSet presAssocID="{4B72FD57-7B03-334C-B49C-4BD339B2884D}" presName="childNode" presStyleLbl="node1" presStyleIdx="3" presStyleCnt="6" custScaleX="122600" custScaleY="177902" custLinFactY="-2232" custLinFactNeighborY="-100000">
        <dgm:presLayoutVars>
          <dgm:bulletEnabled val="1"/>
        </dgm:presLayoutVars>
      </dgm:prSet>
      <dgm:spPr/>
    </dgm:pt>
    <dgm:pt modelId="{B824B746-46BB-AD40-BB01-B9D23CB092F8}" type="pres">
      <dgm:prSet presAssocID="{2B7B24F4-8CF1-D845-BF4C-B548832F9801}" presName="aSpace" presStyleCnt="0"/>
      <dgm:spPr/>
    </dgm:pt>
    <dgm:pt modelId="{668C1252-A5BC-BA4E-B8B9-659B5C344579}" type="pres">
      <dgm:prSet presAssocID="{8A8C13D7-649A-0E49-B367-C60249F3DAB8}" presName="compNode" presStyleCnt="0"/>
      <dgm:spPr/>
    </dgm:pt>
    <dgm:pt modelId="{98995321-A100-C943-AE09-D213149A1B24}" type="pres">
      <dgm:prSet presAssocID="{8A8C13D7-649A-0E49-B367-C60249F3DAB8}" presName="aNode" presStyleLbl="bgShp" presStyleIdx="1" presStyleCnt="2" custScaleX="82777" custScaleY="92016"/>
      <dgm:spPr/>
    </dgm:pt>
    <dgm:pt modelId="{7887F183-70C0-C043-A80E-313290CF352D}" type="pres">
      <dgm:prSet presAssocID="{8A8C13D7-649A-0E49-B367-C60249F3DAB8}" presName="textNode" presStyleLbl="bgShp" presStyleIdx="1" presStyleCnt="2"/>
      <dgm:spPr/>
    </dgm:pt>
    <dgm:pt modelId="{745ED13B-06CE-774B-B79E-CF8645B1C7B6}" type="pres">
      <dgm:prSet presAssocID="{8A8C13D7-649A-0E49-B367-C60249F3DAB8}" presName="compChildNode" presStyleCnt="0"/>
      <dgm:spPr/>
    </dgm:pt>
    <dgm:pt modelId="{8FD2E22B-3712-234C-83F9-3D9864534297}" type="pres">
      <dgm:prSet presAssocID="{8A8C13D7-649A-0E49-B367-C60249F3DAB8}" presName="theInnerList" presStyleCnt="0"/>
      <dgm:spPr/>
    </dgm:pt>
    <dgm:pt modelId="{ABE30CD2-2E0F-B341-99AC-0199666C19CC}" type="pres">
      <dgm:prSet presAssocID="{8715DFE4-48FF-9E42-81E4-FE322B33C94C}" presName="childNode" presStyleLbl="node1" presStyleIdx="4" presStyleCnt="6" custScaleY="39736">
        <dgm:presLayoutVars>
          <dgm:bulletEnabled val="1"/>
        </dgm:presLayoutVars>
      </dgm:prSet>
      <dgm:spPr/>
    </dgm:pt>
    <dgm:pt modelId="{B7CEE89D-DDC9-6D49-8332-73809C6F6D6E}" type="pres">
      <dgm:prSet presAssocID="{8715DFE4-48FF-9E42-81E4-FE322B33C94C}" presName="aSpace2" presStyleCnt="0"/>
      <dgm:spPr/>
    </dgm:pt>
    <dgm:pt modelId="{2B5EFCC3-657E-8A46-9D1B-6E08A1503390}" type="pres">
      <dgm:prSet presAssocID="{46E19664-7FC2-E84E-8B95-422C7E198D43}" presName="childNode" presStyleLbl="node1" presStyleIdx="5" presStyleCnt="6" custScaleY="37666" custLinFactNeighborY="-59884">
        <dgm:presLayoutVars>
          <dgm:bulletEnabled val="1"/>
        </dgm:presLayoutVars>
      </dgm:prSet>
      <dgm:spPr/>
    </dgm:pt>
  </dgm:ptLst>
  <dgm:cxnLst>
    <dgm:cxn modelId="{047B1904-DD82-AB4F-8E3A-8B13BC1AFADD}" type="presOf" srcId="{46E19664-7FC2-E84E-8B95-422C7E198D43}" destId="{2B5EFCC3-657E-8A46-9D1B-6E08A1503390}" srcOrd="0" destOrd="0" presId="urn:microsoft.com/office/officeart/2005/8/layout/lProcess2"/>
    <dgm:cxn modelId="{30B3D61B-61BE-364A-9492-8F072089E712}" type="presOf" srcId="{8715DFE4-48FF-9E42-81E4-FE322B33C94C}" destId="{ABE30CD2-2E0F-B341-99AC-0199666C19CC}" srcOrd="0" destOrd="0" presId="urn:microsoft.com/office/officeart/2005/8/layout/lProcess2"/>
    <dgm:cxn modelId="{F3080729-AB42-0A4D-98AD-E712DEA07476}" srcId="{2B7B24F4-8CF1-D845-BF4C-B548832F9801}" destId="{9AF9E803-8066-DD44-8E44-814F0ECEF12F}" srcOrd="2" destOrd="0" parTransId="{164A77EF-81D7-BC42-AECA-CB13447BBBEC}" sibTransId="{A712A96E-233E-EE45-A25E-ECFCF2EE4F8C}"/>
    <dgm:cxn modelId="{7C594E40-98E7-A743-8D79-0CD7CD92D715}" srcId="{8A8C13D7-649A-0E49-B367-C60249F3DAB8}" destId="{46E19664-7FC2-E84E-8B95-422C7E198D43}" srcOrd="1" destOrd="0" parTransId="{AA9B95C4-BE5B-5B47-B083-A02D8BEB4751}" sibTransId="{6731BF55-B06C-934D-96B4-D1BF7AEFDC5C}"/>
    <dgm:cxn modelId="{B5E4D841-6BD4-0C45-8E8D-385087B1F10C}" type="presOf" srcId="{2CE46759-7672-674D-849F-8BCE896C4438}" destId="{71EF5FD2-4F65-8E4C-8F4B-C2CBD2BB7164}" srcOrd="0" destOrd="0" presId="urn:microsoft.com/office/officeart/2005/8/layout/lProcess2"/>
    <dgm:cxn modelId="{2DECD448-62F4-6146-9539-D899DC6F07A1}" type="presOf" srcId="{9629D1AA-104E-3843-94C4-FB836432E03C}" destId="{05A17796-1C1E-7945-9924-B68E5576513F}" srcOrd="0" destOrd="0" presId="urn:microsoft.com/office/officeart/2005/8/layout/lProcess2"/>
    <dgm:cxn modelId="{4A370557-7497-334B-9D4C-9DF9FECBF297}" srcId="{7129FF0F-8FC1-A940-94FA-76229EC8273D}" destId="{2B7B24F4-8CF1-D845-BF4C-B548832F9801}" srcOrd="0" destOrd="0" parTransId="{67C11D26-112F-A242-88CD-E045F40AEA59}" sibTransId="{68265BFF-356A-BF47-BB55-4AD903271656}"/>
    <dgm:cxn modelId="{002CB259-B4D6-D84C-9325-B55784EB8673}" type="presOf" srcId="{8A8C13D7-649A-0E49-B367-C60249F3DAB8}" destId="{7887F183-70C0-C043-A80E-313290CF352D}" srcOrd="1" destOrd="0" presId="urn:microsoft.com/office/officeart/2005/8/layout/lProcess2"/>
    <dgm:cxn modelId="{7327BA5E-C7F7-4A49-833E-B2A5B5DAC199}" type="presOf" srcId="{4B72FD57-7B03-334C-B49C-4BD339B2884D}" destId="{FE37F781-B2FC-C04D-BA5D-F41BEF6BFA88}" srcOrd="0" destOrd="0" presId="urn:microsoft.com/office/officeart/2005/8/layout/lProcess2"/>
    <dgm:cxn modelId="{AADA8B5F-2F72-8B48-B84C-3A0F8FEA4413}" type="presOf" srcId="{7129FF0F-8FC1-A940-94FA-76229EC8273D}" destId="{E84F2056-BD20-9F4E-AC70-3C5C7743FDF9}" srcOrd="0" destOrd="0" presId="urn:microsoft.com/office/officeart/2005/8/layout/lProcess2"/>
    <dgm:cxn modelId="{2CC9B262-FAB3-E34E-8BB9-0BC3CE3E4D78}" srcId="{2B7B24F4-8CF1-D845-BF4C-B548832F9801}" destId="{4B72FD57-7B03-334C-B49C-4BD339B2884D}" srcOrd="3" destOrd="0" parTransId="{A5C7DF2C-FA9F-0241-9910-0BC991997454}" sibTransId="{5A59B6C2-F1FA-174B-829A-815B99DBC779}"/>
    <dgm:cxn modelId="{52D3658D-50BD-2D48-B5AD-86786BF4C612}" srcId="{7129FF0F-8FC1-A940-94FA-76229EC8273D}" destId="{8A8C13D7-649A-0E49-B367-C60249F3DAB8}" srcOrd="1" destOrd="0" parTransId="{EEB1D5F8-A030-6748-AEBA-D1A24B3D6B31}" sibTransId="{88EF41D7-1773-2748-9B66-75194BEF0925}"/>
    <dgm:cxn modelId="{A8B1FB91-6507-4340-AB7D-8BB6EA47F466}" type="presOf" srcId="{9AF9E803-8066-DD44-8E44-814F0ECEF12F}" destId="{CC0769CF-33B9-ED45-B351-CE0C3E8EF360}" srcOrd="0" destOrd="0" presId="urn:microsoft.com/office/officeart/2005/8/layout/lProcess2"/>
    <dgm:cxn modelId="{482D98A1-E9AB-484A-8C40-42C2D11079B4}" srcId="{2B7B24F4-8CF1-D845-BF4C-B548832F9801}" destId="{9629D1AA-104E-3843-94C4-FB836432E03C}" srcOrd="1" destOrd="0" parTransId="{E954DE46-B41A-2B41-999E-91D271CE60D6}" sibTransId="{B2ADBE1B-7B6A-D145-8B55-AB0E520324FD}"/>
    <dgm:cxn modelId="{A5B9C5CC-740F-EC47-ACFA-676FE478052E}" type="presOf" srcId="{2B7B24F4-8CF1-D845-BF4C-B548832F9801}" destId="{C4A9D023-EE4D-BD4F-BA42-497542D11FCA}" srcOrd="0" destOrd="0" presId="urn:microsoft.com/office/officeart/2005/8/layout/lProcess2"/>
    <dgm:cxn modelId="{A01664D6-3D7E-464B-A73E-98FA66C0EEF5}" type="presOf" srcId="{8A8C13D7-649A-0E49-B367-C60249F3DAB8}" destId="{98995321-A100-C943-AE09-D213149A1B24}" srcOrd="0" destOrd="0" presId="urn:microsoft.com/office/officeart/2005/8/layout/lProcess2"/>
    <dgm:cxn modelId="{725ADEDF-0B6F-964C-BA7A-2684958C7B46}" type="presOf" srcId="{2B7B24F4-8CF1-D845-BF4C-B548832F9801}" destId="{3810581B-6BE7-5F4F-9EE9-2BB2A314C23B}" srcOrd="1" destOrd="0" presId="urn:microsoft.com/office/officeart/2005/8/layout/lProcess2"/>
    <dgm:cxn modelId="{1C3736EB-8A27-4648-9DF2-905A4B9C4528}" srcId="{2B7B24F4-8CF1-D845-BF4C-B548832F9801}" destId="{2CE46759-7672-674D-849F-8BCE896C4438}" srcOrd="0" destOrd="0" parTransId="{11E4103E-A8DA-064D-9F9F-6F790BD670E7}" sibTransId="{C2962A22-79D1-D948-BD3A-6C52C6F0CC56}"/>
    <dgm:cxn modelId="{A3B063FE-2467-F748-A0B7-26E8748E4700}" srcId="{8A8C13D7-649A-0E49-B367-C60249F3DAB8}" destId="{8715DFE4-48FF-9E42-81E4-FE322B33C94C}" srcOrd="0" destOrd="0" parTransId="{5CEA3A2D-382F-4948-B498-EEBA7CE92B30}" sibTransId="{081908B2-8D67-9846-9CA1-136546F7B138}"/>
    <dgm:cxn modelId="{6442F272-399E-514F-A8E1-584D939FBD27}" type="presParOf" srcId="{E84F2056-BD20-9F4E-AC70-3C5C7743FDF9}" destId="{B141DEBA-5F26-B04F-B77D-E277E79EF47A}" srcOrd="0" destOrd="0" presId="urn:microsoft.com/office/officeart/2005/8/layout/lProcess2"/>
    <dgm:cxn modelId="{7912D6BB-14D8-4C41-9173-4E94323156C2}" type="presParOf" srcId="{B141DEBA-5F26-B04F-B77D-E277E79EF47A}" destId="{C4A9D023-EE4D-BD4F-BA42-497542D11FCA}" srcOrd="0" destOrd="0" presId="urn:microsoft.com/office/officeart/2005/8/layout/lProcess2"/>
    <dgm:cxn modelId="{23883DB8-DCD5-A74A-A1B0-AF65B9D9D6D7}" type="presParOf" srcId="{B141DEBA-5F26-B04F-B77D-E277E79EF47A}" destId="{3810581B-6BE7-5F4F-9EE9-2BB2A314C23B}" srcOrd="1" destOrd="0" presId="urn:microsoft.com/office/officeart/2005/8/layout/lProcess2"/>
    <dgm:cxn modelId="{9CEFC834-7208-E546-A220-36751E9B22CE}" type="presParOf" srcId="{B141DEBA-5F26-B04F-B77D-E277E79EF47A}" destId="{DD0A7408-8DF9-C741-A92F-368F18F53830}" srcOrd="2" destOrd="0" presId="urn:microsoft.com/office/officeart/2005/8/layout/lProcess2"/>
    <dgm:cxn modelId="{0181F619-2199-2D48-BB2B-E7507D42B4BC}" type="presParOf" srcId="{DD0A7408-8DF9-C741-A92F-368F18F53830}" destId="{194C02B1-404A-AB44-9DD1-08B0D958640E}" srcOrd="0" destOrd="0" presId="urn:microsoft.com/office/officeart/2005/8/layout/lProcess2"/>
    <dgm:cxn modelId="{ABEFCFBF-EFE0-0945-858F-27C4BF122123}" type="presParOf" srcId="{194C02B1-404A-AB44-9DD1-08B0D958640E}" destId="{71EF5FD2-4F65-8E4C-8F4B-C2CBD2BB7164}" srcOrd="0" destOrd="0" presId="urn:microsoft.com/office/officeart/2005/8/layout/lProcess2"/>
    <dgm:cxn modelId="{B3A2F964-22C5-6244-B192-753EF908EB6E}" type="presParOf" srcId="{194C02B1-404A-AB44-9DD1-08B0D958640E}" destId="{4FECB402-19BB-4944-A41E-C909DDC8C6A1}" srcOrd="1" destOrd="0" presId="urn:microsoft.com/office/officeart/2005/8/layout/lProcess2"/>
    <dgm:cxn modelId="{41BAE88D-B980-0E41-8599-0B450DDB2CDF}" type="presParOf" srcId="{194C02B1-404A-AB44-9DD1-08B0D958640E}" destId="{05A17796-1C1E-7945-9924-B68E5576513F}" srcOrd="2" destOrd="0" presId="urn:microsoft.com/office/officeart/2005/8/layout/lProcess2"/>
    <dgm:cxn modelId="{334A83E1-EC9B-3649-9A83-1F8802F3597C}" type="presParOf" srcId="{194C02B1-404A-AB44-9DD1-08B0D958640E}" destId="{099DAC59-E2AF-AE4B-AC05-B5AD600A5814}" srcOrd="3" destOrd="0" presId="urn:microsoft.com/office/officeart/2005/8/layout/lProcess2"/>
    <dgm:cxn modelId="{AB960F3F-686E-304A-BDB5-B5118CF38A9E}" type="presParOf" srcId="{194C02B1-404A-AB44-9DD1-08B0D958640E}" destId="{CC0769CF-33B9-ED45-B351-CE0C3E8EF360}" srcOrd="4" destOrd="0" presId="urn:microsoft.com/office/officeart/2005/8/layout/lProcess2"/>
    <dgm:cxn modelId="{55C1F4BA-7B1C-794F-B9D8-CFF27CAF2FA9}" type="presParOf" srcId="{194C02B1-404A-AB44-9DD1-08B0D958640E}" destId="{AE24A2D8-35DC-4940-86C8-6D64383F75B7}" srcOrd="5" destOrd="0" presId="urn:microsoft.com/office/officeart/2005/8/layout/lProcess2"/>
    <dgm:cxn modelId="{976FF3C3-1A49-7A44-A0DC-BA5F11BA95C3}" type="presParOf" srcId="{194C02B1-404A-AB44-9DD1-08B0D958640E}" destId="{FE37F781-B2FC-C04D-BA5D-F41BEF6BFA88}" srcOrd="6" destOrd="0" presId="urn:microsoft.com/office/officeart/2005/8/layout/lProcess2"/>
    <dgm:cxn modelId="{D70B2E7B-EFBD-394A-88BA-6C2F37F20565}" type="presParOf" srcId="{E84F2056-BD20-9F4E-AC70-3C5C7743FDF9}" destId="{B824B746-46BB-AD40-BB01-B9D23CB092F8}" srcOrd="1" destOrd="0" presId="urn:microsoft.com/office/officeart/2005/8/layout/lProcess2"/>
    <dgm:cxn modelId="{C5FA10E8-E1D1-D444-9979-FD8D11B27023}" type="presParOf" srcId="{E84F2056-BD20-9F4E-AC70-3C5C7743FDF9}" destId="{668C1252-A5BC-BA4E-B8B9-659B5C344579}" srcOrd="2" destOrd="0" presId="urn:microsoft.com/office/officeart/2005/8/layout/lProcess2"/>
    <dgm:cxn modelId="{4E06377E-4B87-5A49-8831-3DDA980A187B}" type="presParOf" srcId="{668C1252-A5BC-BA4E-B8B9-659B5C344579}" destId="{98995321-A100-C943-AE09-D213149A1B24}" srcOrd="0" destOrd="0" presId="urn:microsoft.com/office/officeart/2005/8/layout/lProcess2"/>
    <dgm:cxn modelId="{E05D2C9E-87A7-5748-B8FC-07D679EB157D}" type="presParOf" srcId="{668C1252-A5BC-BA4E-B8B9-659B5C344579}" destId="{7887F183-70C0-C043-A80E-313290CF352D}" srcOrd="1" destOrd="0" presId="urn:microsoft.com/office/officeart/2005/8/layout/lProcess2"/>
    <dgm:cxn modelId="{180B67F5-C86B-F140-BEE9-6E8B11C77B1E}" type="presParOf" srcId="{668C1252-A5BC-BA4E-B8B9-659B5C344579}" destId="{745ED13B-06CE-774B-B79E-CF8645B1C7B6}" srcOrd="2" destOrd="0" presId="urn:microsoft.com/office/officeart/2005/8/layout/lProcess2"/>
    <dgm:cxn modelId="{E25177FC-BE51-224F-A7B7-909B60ECCF54}" type="presParOf" srcId="{745ED13B-06CE-774B-B79E-CF8645B1C7B6}" destId="{8FD2E22B-3712-234C-83F9-3D9864534297}" srcOrd="0" destOrd="0" presId="urn:microsoft.com/office/officeart/2005/8/layout/lProcess2"/>
    <dgm:cxn modelId="{DEDC9FCF-ADAC-D240-8FEC-D5D5E4694EC1}" type="presParOf" srcId="{8FD2E22B-3712-234C-83F9-3D9864534297}" destId="{ABE30CD2-2E0F-B341-99AC-0199666C19CC}" srcOrd="0" destOrd="0" presId="urn:microsoft.com/office/officeart/2005/8/layout/lProcess2"/>
    <dgm:cxn modelId="{EB1BE350-5C84-B546-94B1-DE0535E9C56B}" type="presParOf" srcId="{8FD2E22B-3712-234C-83F9-3D9864534297}" destId="{B7CEE89D-DDC9-6D49-8332-73809C6F6D6E}" srcOrd="1" destOrd="0" presId="urn:microsoft.com/office/officeart/2005/8/layout/lProcess2"/>
    <dgm:cxn modelId="{F588F041-FA92-B34E-83E5-564E774664A2}" type="presParOf" srcId="{8FD2E22B-3712-234C-83F9-3D9864534297}" destId="{2B5EFCC3-657E-8A46-9D1B-6E08A150339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0A3F3CC-87B8-584A-8CFA-5AA6E699F076}" type="doc">
      <dgm:prSet loTypeId="urn:microsoft.com/office/officeart/2005/8/layout/lProcess3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1C5E000-6DC8-DC45-979C-552374E1B051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How we do this?</a:t>
          </a:r>
        </a:p>
      </dgm:t>
    </dgm:pt>
    <dgm:pt modelId="{1DF350ED-392E-B040-B199-966A62029EF8}" type="parTrans" cxnId="{06497976-8B15-DC4F-91E4-4BD5A526E273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FEF75670-4108-A748-9C20-055BCDEF3D5B}" type="sibTrans" cxnId="{06497976-8B15-DC4F-91E4-4BD5A526E273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28F5D48A-DD06-7E44-9500-D464160EB9CD}">
      <dgm:prSet custT="1"/>
      <dgm:spPr/>
      <dgm:t>
        <a:bodyPr/>
        <a:lstStyle/>
        <a:p>
          <a:r>
            <a:rPr lang="en-US" sz="1600" dirty="0">
              <a:latin typeface="Times" pitchFamily="2" charset="0"/>
            </a:rPr>
            <a:t>Epsilon greedy strategy</a:t>
          </a:r>
        </a:p>
      </dgm:t>
    </dgm:pt>
    <dgm:pt modelId="{292001E1-0998-7744-82A4-708D1330805A}" type="parTrans" cxnId="{3F1D027C-A206-D147-811C-38D2CDB5159C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6DD83439-244E-F747-A6B1-90060C22A614}" type="sibTrans" cxnId="{3F1D027C-A206-D147-811C-38D2CDB5159C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EDAE625B-29FA-DC4F-86C0-BF8329CDFCB4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 Exploitation</a:t>
          </a:r>
        </a:p>
      </dgm:t>
    </dgm:pt>
    <dgm:pt modelId="{50039244-E45C-0046-A2FD-2D0E3D058FA4}" type="parTrans" cxnId="{8DD67D4F-0624-6148-B5C9-B514C87A6C27}">
      <dgm:prSet/>
      <dgm:spPr/>
      <dgm:t>
        <a:bodyPr/>
        <a:lstStyle/>
        <a:p>
          <a:endParaRPr lang="en-US"/>
        </a:p>
      </dgm:t>
    </dgm:pt>
    <dgm:pt modelId="{98A1AEAE-5702-B646-9C0D-D75BC07A1101}" type="sibTrans" cxnId="{8DD67D4F-0624-6148-B5C9-B514C87A6C27}">
      <dgm:prSet/>
      <dgm:spPr/>
      <dgm:t>
        <a:bodyPr/>
        <a:lstStyle/>
        <a:p>
          <a:endParaRPr lang="en-US"/>
        </a:p>
      </dgm:t>
    </dgm:pt>
    <dgm:pt modelId="{817C9697-549E-8F48-8C54-F33323C69D64}">
      <dgm:prSet custT="1"/>
      <dgm:spPr/>
      <dgm:t>
        <a:bodyPr/>
        <a:lstStyle/>
        <a:p>
          <a:pPr>
            <a:buClrTx/>
            <a:buSzTx/>
            <a:buFontTx/>
            <a:buNone/>
          </a:pPr>
          <a:r>
            <a:rPr lang="en-US" sz="2000" dirty="0">
              <a:latin typeface="Times" pitchFamily="2" charset="0"/>
            </a:rPr>
            <a:t>Exploration</a:t>
          </a:r>
        </a:p>
      </dgm:t>
    </dgm:pt>
    <dgm:pt modelId="{E91599EC-174F-B649-B0A4-E3FE2CDF3D18}" type="sibTrans" cxnId="{8E31FA41-546A-4047-91BA-472A9B8075B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284B6C9A-6196-584C-8F94-B87AA5CC3433}" type="parTrans" cxnId="{8E31FA41-546A-4047-91BA-472A9B8075B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38D5DAEA-302F-7447-8156-CBFD234E085C}">
      <dgm:prSet custT="1"/>
      <dgm:spPr/>
      <dgm:t>
        <a:bodyPr/>
        <a:lstStyle/>
        <a:p>
          <a:r>
            <a:rPr lang="en-US" sz="1600" dirty="0">
              <a:latin typeface="Times" pitchFamily="2" charset="0"/>
            </a:rPr>
            <a:t>Act of  exploring the environment to find out information about it</a:t>
          </a:r>
        </a:p>
      </dgm:t>
    </dgm:pt>
    <dgm:pt modelId="{E7DD1754-0860-244C-8F42-D9BF8440CDE4}" type="sibTrans" cxnId="{81F17B87-CA3D-C149-904D-35DECD640ADF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D8F18885-154E-6B4B-9EE8-EA3C0FF2E8E3}" type="parTrans" cxnId="{81F17B87-CA3D-C149-904D-35DECD640ADF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7013EA6C-5771-A440-BCA9-A7BF08D7E769}">
      <dgm:prSet custT="1"/>
      <dgm:spPr/>
      <dgm:t>
        <a:bodyPr/>
        <a:lstStyle/>
        <a:p>
          <a:pPr>
            <a:buClrTx/>
            <a:buSzTx/>
            <a:buFontTx/>
            <a:buNone/>
          </a:pPr>
          <a:r>
            <a:rPr lang="en-US" sz="1600" dirty="0">
              <a:latin typeface="Times" pitchFamily="2" charset="0"/>
            </a:rPr>
            <a:t>Act of exploiting the information already known about the environment to maximize the reward</a:t>
          </a:r>
        </a:p>
      </dgm:t>
    </dgm:pt>
    <dgm:pt modelId="{38308002-244A-154D-AD1B-D8917BAF73AD}" type="parTrans" cxnId="{0F63077E-C3B3-AF48-8F42-AA7FDEF97043}">
      <dgm:prSet/>
      <dgm:spPr/>
      <dgm:t>
        <a:bodyPr/>
        <a:lstStyle/>
        <a:p>
          <a:endParaRPr lang="en-US"/>
        </a:p>
      </dgm:t>
    </dgm:pt>
    <dgm:pt modelId="{7FDCF6D4-C265-6D4D-BD85-3B7F78899C7B}" type="sibTrans" cxnId="{0F63077E-C3B3-AF48-8F42-AA7FDEF97043}">
      <dgm:prSet/>
      <dgm:spPr/>
      <dgm:t>
        <a:bodyPr/>
        <a:lstStyle/>
        <a:p>
          <a:endParaRPr lang="en-US"/>
        </a:p>
      </dgm:t>
    </dgm:pt>
    <dgm:pt modelId="{AECC109D-6C09-4F4E-A1AC-B6DAD228BA2D}" type="pres">
      <dgm:prSet presAssocID="{B0A3F3CC-87B8-584A-8CFA-5AA6E699F07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0E0633D-256B-4C47-A7BF-B7664C3C9D53}" type="pres">
      <dgm:prSet presAssocID="{EDAE625B-29FA-DC4F-86C0-BF8329CDFCB4}" presName="horFlow" presStyleCnt="0"/>
      <dgm:spPr/>
    </dgm:pt>
    <dgm:pt modelId="{97156AAC-256E-FE46-80FE-1604069D945F}" type="pres">
      <dgm:prSet presAssocID="{EDAE625B-29FA-DC4F-86C0-BF8329CDFCB4}" presName="bigChev" presStyleLbl="node1" presStyleIdx="0" presStyleCnt="3"/>
      <dgm:spPr/>
    </dgm:pt>
    <dgm:pt modelId="{C131F3BC-21E3-084D-9452-0906469AB014}" type="pres">
      <dgm:prSet presAssocID="{38308002-244A-154D-AD1B-D8917BAF73AD}" presName="parTrans" presStyleCnt="0"/>
      <dgm:spPr/>
    </dgm:pt>
    <dgm:pt modelId="{12DC4DE0-DDB2-D344-94DB-C663CDA563A5}" type="pres">
      <dgm:prSet presAssocID="{7013EA6C-5771-A440-BCA9-A7BF08D7E769}" presName="node" presStyleLbl="alignAccFollowNode1" presStyleIdx="0" presStyleCnt="3" custScaleX="171802" custScaleY="111062">
        <dgm:presLayoutVars>
          <dgm:bulletEnabled val="1"/>
        </dgm:presLayoutVars>
      </dgm:prSet>
      <dgm:spPr/>
    </dgm:pt>
    <dgm:pt modelId="{C0E6A9FF-7D83-D641-8782-7581CC8F38FF}" type="pres">
      <dgm:prSet presAssocID="{EDAE625B-29FA-DC4F-86C0-BF8329CDFCB4}" presName="vSp" presStyleCnt="0"/>
      <dgm:spPr/>
    </dgm:pt>
    <dgm:pt modelId="{B2C81924-6D32-774B-A852-D88AC8B4F5D7}" type="pres">
      <dgm:prSet presAssocID="{817C9697-549E-8F48-8C54-F33323C69D64}" presName="horFlow" presStyleCnt="0"/>
      <dgm:spPr/>
    </dgm:pt>
    <dgm:pt modelId="{9650CE2C-780C-0540-BDEB-F7D26B2A21B7}" type="pres">
      <dgm:prSet presAssocID="{817C9697-549E-8F48-8C54-F33323C69D64}" presName="bigChev" presStyleLbl="node1" presStyleIdx="1" presStyleCnt="3" custScaleX="108017" custScaleY="90468"/>
      <dgm:spPr/>
    </dgm:pt>
    <dgm:pt modelId="{14761BF4-FCB3-B847-A625-8802A731AEC0}" type="pres">
      <dgm:prSet presAssocID="{D8F18885-154E-6B4B-9EE8-EA3C0FF2E8E3}" presName="parTrans" presStyleCnt="0"/>
      <dgm:spPr/>
    </dgm:pt>
    <dgm:pt modelId="{E3621454-DE5D-9541-A978-AEC5465ECB84}" type="pres">
      <dgm:prSet presAssocID="{38D5DAEA-302F-7447-8156-CBFD234E085C}" presName="node" presStyleLbl="alignAccFollowNode1" presStyleIdx="1" presStyleCnt="3" custScaleX="164164" custScaleY="111736" custLinFactNeighborY="0">
        <dgm:presLayoutVars>
          <dgm:bulletEnabled val="1"/>
        </dgm:presLayoutVars>
      </dgm:prSet>
      <dgm:spPr/>
    </dgm:pt>
    <dgm:pt modelId="{B885C800-51AF-B34D-A045-9AC076DAE1C4}" type="pres">
      <dgm:prSet presAssocID="{817C9697-549E-8F48-8C54-F33323C69D64}" presName="vSp" presStyleCnt="0"/>
      <dgm:spPr/>
    </dgm:pt>
    <dgm:pt modelId="{F742732E-6081-4D47-B175-B0A34FC754B7}" type="pres">
      <dgm:prSet presAssocID="{71C5E000-6DC8-DC45-979C-552374E1B051}" presName="horFlow" presStyleCnt="0"/>
      <dgm:spPr/>
    </dgm:pt>
    <dgm:pt modelId="{D326B202-2B26-D542-AF62-FCE87BD86AB3}" type="pres">
      <dgm:prSet presAssocID="{71C5E000-6DC8-DC45-979C-552374E1B051}" presName="bigChev" presStyleLbl="node1" presStyleIdx="2" presStyleCnt="3" custScaleX="108017" custScaleY="94510"/>
      <dgm:spPr/>
    </dgm:pt>
    <dgm:pt modelId="{AB7569C9-573D-8B47-93FB-734067C40D0B}" type="pres">
      <dgm:prSet presAssocID="{292001E1-0998-7744-82A4-708D1330805A}" presName="parTrans" presStyleCnt="0"/>
      <dgm:spPr/>
    </dgm:pt>
    <dgm:pt modelId="{88EF0320-2051-8F44-AF2C-E0C9F1DA036C}" type="pres">
      <dgm:prSet presAssocID="{28F5D48A-DD06-7E44-9500-D464160EB9CD}" presName="node" presStyleLbl="alignAccFollowNode1" presStyleIdx="2" presStyleCnt="3" custScaleX="164086" custScaleY="113867">
        <dgm:presLayoutVars>
          <dgm:bulletEnabled val="1"/>
        </dgm:presLayoutVars>
      </dgm:prSet>
      <dgm:spPr/>
    </dgm:pt>
  </dgm:ptLst>
  <dgm:cxnLst>
    <dgm:cxn modelId="{E2F91D03-25BE-A84F-B14D-649E261DBB58}" type="presOf" srcId="{B0A3F3CC-87B8-584A-8CFA-5AA6E699F076}" destId="{AECC109D-6C09-4F4E-A1AC-B6DAD228BA2D}" srcOrd="0" destOrd="0" presId="urn:microsoft.com/office/officeart/2005/8/layout/lProcess3"/>
    <dgm:cxn modelId="{5B45DC12-4499-1645-A95C-193A16196570}" type="presOf" srcId="{EDAE625B-29FA-DC4F-86C0-BF8329CDFCB4}" destId="{97156AAC-256E-FE46-80FE-1604069D945F}" srcOrd="0" destOrd="0" presId="urn:microsoft.com/office/officeart/2005/8/layout/lProcess3"/>
    <dgm:cxn modelId="{8EAE6A18-BEA4-7348-B4CC-1522C4746DA2}" type="presOf" srcId="{28F5D48A-DD06-7E44-9500-D464160EB9CD}" destId="{88EF0320-2051-8F44-AF2C-E0C9F1DA036C}" srcOrd="0" destOrd="0" presId="urn:microsoft.com/office/officeart/2005/8/layout/lProcess3"/>
    <dgm:cxn modelId="{8E31FA41-546A-4047-91BA-472A9B8075B5}" srcId="{B0A3F3CC-87B8-584A-8CFA-5AA6E699F076}" destId="{817C9697-549E-8F48-8C54-F33323C69D64}" srcOrd="1" destOrd="0" parTransId="{284B6C9A-6196-584C-8F94-B87AA5CC3433}" sibTransId="{E91599EC-174F-B649-B0A4-E3FE2CDF3D18}"/>
    <dgm:cxn modelId="{8DD67D4F-0624-6148-B5C9-B514C87A6C27}" srcId="{B0A3F3CC-87B8-584A-8CFA-5AA6E699F076}" destId="{EDAE625B-29FA-DC4F-86C0-BF8329CDFCB4}" srcOrd="0" destOrd="0" parTransId="{50039244-E45C-0046-A2FD-2D0E3D058FA4}" sibTransId="{98A1AEAE-5702-B646-9C0D-D75BC07A1101}"/>
    <dgm:cxn modelId="{06497976-8B15-DC4F-91E4-4BD5A526E273}" srcId="{B0A3F3CC-87B8-584A-8CFA-5AA6E699F076}" destId="{71C5E000-6DC8-DC45-979C-552374E1B051}" srcOrd="2" destOrd="0" parTransId="{1DF350ED-392E-B040-B199-966A62029EF8}" sibTransId="{FEF75670-4108-A748-9C20-055BCDEF3D5B}"/>
    <dgm:cxn modelId="{E0662078-1B05-9E46-897F-E38F699683FA}" type="presOf" srcId="{38D5DAEA-302F-7447-8156-CBFD234E085C}" destId="{E3621454-DE5D-9541-A978-AEC5465ECB84}" srcOrd="0" destOrd="0" presId="urn:microsoft.com/office/officeart/2005/8/layout/lProcess3"/>
    <dgm:cxn modelId="{3F1D027C-A206-D147-811C-38D2CDB5159C}" srcId="{71C5E000-6DC8-DC45-979C-552374E1B051}" destId="{28F5D48A-DD06-7E44-9500-D464160EB9CD}" srcOrd="0" destOrd="0" parTransId="{292001E1-0998-7744-82A4-708D1330805A}" sibTransId="{6DD83439-244E-F747-A6B1-90060C22A614}"/>
    <dgm:cxn modelId="{0F63077E-C3B3-AF48-8F42-AA7FDEF97043}" srcId="{EDAE625B-29FA-DC4F-86C0-BF8329CDFCB4}" destId="{7013EA6C-5771-A440-BCA9-A7BF08D7E769}" srcOrd="0" destOrd="0" parTransId="{38308002-244A-154D-AD1B-D8917BAF73AD}" sibTransId="{7FDCF6D4-C265-6D4D-BD85-3B7F78899C7B}"/>
    <dgm:cxn modelId="{81F17B87-CA3D-C149-904D-35DECD640ADF}" srcId="{817C9697-549E-8F48-8C54-F33323C69D64}" destId="{38D5DAEA-302F-7447-8156-CBFD234E085C}" srcOrd="0" destOrd="0" parTransId="{D8F18885-154E-6B4B-9EE8-EA3C0FF2E8E3}" sibTransId="{E7DD1754-0860-244C-8F42-D9BF8440CDE4}"/>
    <dgm:cxn modelId="{8C598FAF-3952-5848-9732-8E09F7D41374}" type="presOf" srcId="{817C9697-549E-8F48-8C54-F33323C69D64}" destId="{9650CE2C-780C-0540-BDEB-F7D26B2A21B7}" srcOrd="0" destOrd="0" presId="urn:microsoft.com/office/officeart/2005/8/layout/lProcess3"/>
    <dgm:cxn modelId="{4F4A29D3-D97D-634C-82C9-ED5EABD32428}" type="presOf" srcId="{7013EA6C-5771-A440-BCA9-A7BF08D7E769}" destId="{12DC4DE0-DDB2-D344-94DB-C663CDA563A5}" srcOrd="0" destOrd="0" presId="urn:microsoft.com/office/officeart/2005/8/layout/lProcess3"/>
    <dgm:cxn modelId="{542FB4FB-FBDE-E34B-8B1A-E5B3E6A49E2B}" type="presOf" srcId="{71C5E000-6DC8-DC45-979C-552374E1B051}" destId="{D326B202-2B26-D542-AF62-FCE87BD86AB3}" srcOrd="0" destOrd="0" presId="urn:microsoft.com/office/officeart/2005/8/layout/lProcess3"/>
    <dgm:cxn modelId="{2DC4F4A2-158F-B84D-A7EC-E97B097B69E7}" type="presParOf" srcId="{AECC109D-6C09-4F4E-A1AC-B6DAD228BA2D}" destId="{C0E0633D-256B-4C47-A7BF-B7664C3C9D53}" srcOrd="0" destOrd="0" presId="urn:microsoft.com/office/officeart/2005/8/layout/lProcess3"/>
    <dgm:cxn modelId="{251A60AD-EA28-0047-99EB-588FA2C121B2}" type="presParOf" srcId="{C0E0633D-256B-4C47-A7BF-B7664C3C9D53}" destId="{97156AAC-256E-FE46-80FE-1604069D945F}" srcOrd="0" destOrd="0" presId="urn:microsoft.com/office/officeart/2005/8/layout/lProcess3"/>
    <dgm:cxn modelId="{B236941A-15E2-814B-8BE8-CD1294CE5BDA}" type="presParOf" srcId="{C0E0633D-256B-4C47-A7BF-B7664C3C9D53}" destId="{C131F3BC-21E3-084D-9452-0906469AB014}" srcOrd="1" destOrd="0" presId="urn:microsoft.com/office/officeart/2005/8/layout/lProcess3"/>
    <dgm:cxn modelId="{0E54AF87-EC9B-B647-BCB1-BE1755ED29DA}" type="presParOf" srcId="{C0E0633D-256B-4C47-A7BF-B7664C3C9D53}" destId="{12DC4DE0-DDB2-D344-94DB-C663CDA563A5}" srcOrd="2" destOrd="0" presId="urn:microsoft.com/office/officeart/2005/8/layout/lProcess3"/>
    <dgm:cxn modelId="{5537C443-5901-CD4F-B7FD-F3A775651493}" type="presParOf" srcId="{AECC109D-6C09-4F4E-A1AC-B6DAD228BA2D}" destId="{C0E6A9FF-7D83-D641-8782-7581CC8F38FF}" srcOrd="1" destOrd="0" presId="urn:microsoft.com/office/officeart/2005/8/layout/lProcess3"/>
    <dgm:cxn modelId="{756B6D74-C398-B643-A6D1-81778235D5DA}" type="presParOf" srcId="{AECC109D-6C09-4F4E-A1AC-B6DAD228BA2D}" destId="{B2C81924-6D32-774B-A852-D88AC8B4F5D7}" srcOrd="2" destOrd="0" presId="urn:microsoft.com/office/officeart/2005/8/layout/lProcess3"/>
    <dgm:cxn modelId="{D8E5319F-354E-1E49-BF7D-18F260A4B487}" type="presParOf" srcId="{B2C81924-6D32-774B-A852-D88AC8B4F5D7}" destId="{9650CE2C-780C-0540-BDEB-F7D26B2A21B7}" srcOrd="0" destOrd="0" presId="urn:microsoft.com/office/officeart/2005/8/layout/lProcess3"/>
    <dgm:cxn modelId="{053DC30E-3CE5-B849-B1A0-6AC5830D4001}" type="presParOf" srcId="{B2C81924-6D32-774B-A852-D88AC8B4F5D7}" destId="{14761BF4-FCB3-B847-A625-8802A731AEC0}" srcOrd="1" destOrd="0" presId="urn:microsoft.com/office/officeart/2005/8/layout/lProcess3"/>
    <dgm:cxn modelId="{0F112ED7-BC96-BA41-AB6A-0B2A215D17E3}" type="presParOf" srcId="{B2C81924-6D32-774B-A852-D88AC8B4F5D7}" destId="{E3621454-DE5D-9541-A978-AEC5465ECB84}" srcOrd="2" destOrd="0" presId="urn:microsoft.com/office/officeart/2005/8/layout/lProcess3"/>
    <dgm:cxn modelId="{BD6A4A25-F775-7843-84D4-CBA73C80968F}" type="presParOf" srcId="{AECC109D-6C09-4F4E-A1AC-B6DAD228BA2D}" destId="{B885C800-51AF-B34D-A045-9AC076DAE1C4}" srcOrd="3" destOrd="0" presId="urn:microsoft.com/office/officeart/2005/8/layout/lProcess3"/>
    <dgm:cxn modelId="{28E7379D-1F32-794E-A5C1-9D6F2DEB2588}" type="presParOf" srcId="{AECC109D-6C09-4F4E-A1AC-B6DAD228BA2D}" destId="{F742732E-6081-4D47-B175-B0A34FC754B7}" srcOrd="4" destOrd="0" presId="urn:microsoft.com/office/officeart/2005/8/layout/lProcess3"/>
    <dgm:cxn modelId="{724C85D7-7798-0B49-8482-7875F2571F2D}" type="presParOf" srcId="{F742732E-6081-4D47-B175-B0A34FC754B7}" destId="{D326B202-2B26-D542-AF62-FCE87BD86AB3}" srcOrd="0" destOrd="0" presId="urn:microsoft.com/office/officeart/2005/8/layout/lProcess3"/>
    <dgm:cxn modelId="{A9B2AC64-9221-0744-B0F2-6006A1DFC0D9}" type="presParOf" srcId="{F742732E-6081-4D47-B175-B0A34FC754B7}" destId="{AB7569C9-573D-8B47-93FB-734067C40D0B}" srcOrd="1" destOrd="0" presId="urn:microsoft.com/office/officeart/2005/8/layout/lProcess3"/>
    <dgm:cxn modelId="{5E105FF1-B763-7149-BB56-F2AFF2F3D719}" type="presParOf" srcId="{F742732E-6081-4D47-B175-B0A34FC754B7}" destId="{88EF0320-2051-8F44-AF2C-E0C9F1DA036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7F9199D-023F-AD42-952C-7AD522268F1F}" type="doc">
      <dgm:prSet loTypeId="urn:microsoft.com/office/officeart/2005/8/layout/vProcess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83ED6DE-BCBD-A343-AE64-3BE13BC37AAC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At each step, a random number (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𝑛</m:t>
                  </m:r>
                </m:oMath>
              </a14:m>
              <a:r>
                <a:rPr lang="en-US" sz="2000" dirty="0">
                  <a:latin typeface="Times" pitchFamily="2" charset="0"/>
                </a:rPr>
                <a:t>) is generated between 0 and 1. </a:t>
              </a:r>
            </a:p>
          </dgm:t>
        </dgm:pt>
      </mc:Choice>
      <mc:Fallback xmlns="">
        <dgm:pt modelId="{883ED6DE-BCBD-A343-AE64-3BE13BC37AAC}">
          <dgm:prSet custT="1"/>
          <dgm:spPr/>
          <dgm:t>
            <a:bodyPr/>
            <a:lstStyle/>
            <a:p>
              <a:r>
                <a:rPr lang="en-US" sz="2000">
                  <a:latin typeface="Times" pitchFamily="2" charset="0"/>
                </a:rPr>
                <a:t>At each step, a random number (</a:t>
              </a:r>
              <a:r>
                <a:rPr lang="en-US" sz="2000" i="0"/>
                <a:t>𝑛</a:t>
              </a:r>
              <a:r>
                <a:rPr lang="en-US" sz="2000">
                  <a:latin typeface="Times" pitchFamily="2" charset="0"/>
                </a:rPr>
                <a:t>) is generated between 0 and 1. </a:t>
              </a:r>
            </a:p>
          </dgm:t>
        </dgm:pt>
      </mc:Fallback>
    </mc:AlternateContent>
    <dgm:pt modelId="{1D779FD9-2BCE-6846-9FAF-EEC0970AA0BF}" type="parTrans" cxnId="{90A93973-C59E-5A49-900D-719A6E99D494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382826B-1A10-C24F-81BD-1C228B0A2EA7}" type="sibTrans" cxnId="{90A93973-C59E-5A49-900D-719A6E99D494}">
      <dgm:prSet custT="1"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BA3600D5-00FA-3F45-BD0C-3CBF82E6D64F}">
          <dgm:prSet custT="1"/>
          <dgm:spPr/>
          <dgm:t>
            <a:bodyPr/>
            <a:lstStyle/>
            <a:p>
              <a:r>
                <a:rPr lang="en-US" sz="2000">
                  <a:latin typeface="Times" pitchFamily="2" charset="0"/>
                </a:rPr>
                <a:t>If 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𝑛</m:t>
                  </m:r>
                  <m:r>
                    <a:rPr lang="en-US" sz="2000" i="1">
                      <a:latin typeface="Cambria Math" panose="02040503050406030204" pitchFamily="18" charset="0"/>
                    </a:rPr>
                    <m:t>&gt;</m:t>
                  </m:r>
                  <m:r>
                    <a:rPr lang="en-US" sz="2000" i="1">
                      <a:latin typeface="Cambria Math" panose="02040503050406030204" pitchFamily="18" charset="0"/>
                    </a:rPr>
                    <m:t>𝜖</m:t>
                  </m:r>
                </m:oMath>
              </a14:m>
              <a:r>
                <a:rPr lang="en-US" sz="2000">
                  <a:latin typeface="Times" pitchFamily="2" charset="0"/>
                </a:rPr>
                <a:t>, the agent chooses its next step via exploitation i.e., chooses the action with the highest Q value </a:t>
              </a:r>
            </a:p>
          </dgm:t>
        </dgm:pt>
      </mc:Choice>
      <mc:Fallback xmlns="">
        <dgm:pt modelId="{BA3600D5-00FA-3F45-BD0C-3CBF82E6D64F}">
          <dgm:prSet custT="1"/>
          <dgm:spPr/>
          <dgm:t>
            <a:bodyPr/>
            <a:lstStyle/>
            <a:p>
              <a:r>
                <a:rPr lang="en-US" sz="2000">
                  <a:latin typeface="Times" pitchFamily="2" charset="0"/>
                </a:rPr>
                <a:t>If </a:t>
              </a:r>
              <a:r>
                <a:rPr lang="en-US" sz="2000" i="0"/>
                <a:t>𝑛&gt;𝜖</a:t>
              </a:r>
              <a:r>
                <a:rPr lang="en-US" sz="2000">
                  <a:latin typeface="Times" pitchFamily="2" charset="0"/>
                </a:rPr>
                <a:t>, the agent chooses its next step via exploitation i.e., chooses the action with the highest Q value </a:t>
              </a:r>
            </a:p>
          </dgm:t>
        </dgm:pt>
      </mc:Fallback>
    </mc:AlternateContent>
    <dgm:pt modelId="{9CAA94F9-7A8F-B049-831E-0EAAAF16DCA8}" type="parTrans" cxnId="{47333927-0AC8-C846-8AD7-E16E1DB11FF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9C207B1-A47E-4B4B-922F-4B46DACC7B2F}" type="sibTrans" cxnId="{47333927-0AC8-C846-8AD7-E16E1DB11FF5}">
      <dgm:prSet custT="1"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0E84788-20A0-BD4A-BCA7-BAAA870CCE4E}">
      <dgm:prSet custT="1"/>
      <dgm:spPr/>
      <dgm:t>
        <a:bodyPr/>
        <a:lstStyle/>
        <a:p>
          <a:r>
            <a:rPr lang="en-US" sz="2000">
              <a:latin typeface="Times" pitchFamily="2" charset="0"/>
            </a:rPr>
            <a:t>Otherwise, the agent chooses action via exploration i.e., randomly chooses an action</a:t>
          </a:r>
        </a:p>
      </dgm:t>
    </dgm:pt>
    <dgm:pt modelId="{ECFA91F1-2AF2-C940-A86B-C99FCDBF7545}" type="parTrans" cxnId="{1F9E582A-0E00-2144-B796-D37F776194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C111D5D-3F6E-3544-8D16-678FD3B5D70B}" type="sibTrans" cxnId="{1F9E582A-0E00-2144-B796-D37F776194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7350FA9A-BCD5-BB4B-9C20-28523EDF12E3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It allows the agent to choose some of </a:t>
          </a:r>
          <a:r>
            <a:rPr lang="en-US" sz="2000">
              <a:latin typeface="Times" pitchFamily="2" charset="0"/>
            </a:rPr>
            <a:t>its moves randomly</a:t>
          </a:r>
          <a:endParaRPr lang="en-US" sz="2000" dirty="0">
            <a:latin typeface="Times" pitchFamily="2" charset="0"/>
          </a:endParaRPr>
        </a:p>
      </dgm:t>
    </dgm:pt>
    <dgm:pt modelId="{7DE85F65-EF5D-274C-BF63-602275AC4C33}" type="parTrans" cxnId="{45A80DE7-9633-D24B-84F5-5CD7BB725575}">
      <dgm:prSet/>
      <dgm:spPr/>
      <dgm:t>
        <a:bodyPr/>
        <a:lstStyle/>
        <a:p>
          <a:endParaRPr lang="en-US"/>
        </a:p>
      </dgm:t>
    </dgm:pt>
    <dgm:pt modelId="{34749BA1-90BD-9F43-ABF8-D6E1CFB5ED66}" type="sibTrans" cxnId="{45A80DE7-9633-D24B-84F5-5CD7BB725575}">
      <dgm:prSet/>
      <dgm:spPr/>
      <dgm:t>
        <a:bodyPr/>
        <a:lstStyle/>
        <a:p>
          <a:endParaRPr lang="en-US"/>
        </a:p>
      </dgm:t>
    </dgm:pt>
    <dgm:pt modelId="{B8F06440-FBCD-5A4B-B88C-3C66AB3FB859}" type="pres">
      <dgm:prSet presAssocID="{F7F9199D-023F-AD42-952C-7AD522268F1F}" presName="outerComposite" presStyleCnt="0">
        <dgm:presLayoutVars>
          <dgm:chMax val="5"/>
          <dgm:dir/>
          <dgm:resizeHandles val="exact"/>
        </dgm:presLayoutVars>
      </dgm:prSet>
      <dgm:spPr/>
    </dgm:pt>
    <dgm:pt modelId="{9919F845-71AA-9443-8287-E39FA9A4AC0D}" type="pres">
      <dgm:prSet presAssocID="{F7F9199D-023F-AD42-952C-7AD522268F1F}" presName="dummyMaxCanvas" presStyleCnt="0">
        <dgm:presLayoutVars/>
      </dgm:prSet>
      <dgm:spPr/>
    </dgm:pt>
    <dgm:pt modelId="{3E741CEE-BDCD-FC40-92C8-4B81BA6BEF88}" type="pres">
      <dgm:prSet presAssocID="{F7F9199D-023F-AD42-952C-7AD522268F1F}" presName="FourNodes_1" presStyleLbl="node1" presStyleIdx="0" presStyleCnt="4">
        <dgm:presLayoutVars>
          <dgm:bulletEnabled val="1"/>
        </dgm:presLayoutVars>
      </dgm:prSet>
      <dgm:spPr/>
    </dgm:pt>
    <dgm:pt modelId="{4F2D9F2E-6FEF-1E4E-82F2-9B04501B3544}" type="pres">
      <dgm:prSet presAssocID="{F7F9199D-023F-AD42-952C-7AD522268F1F}" presName="FourNodes_2" presStyleLbl="node1" presStyleIdx="1" presStyleCnt="4">
        <dgm:presLayoutVars>
          <dgm:bulletEnabled val="1"/>
        </dgm:presLayoutVars>
      </dgm:prSet>
      <dgm:spPr/>
    </dgm:pt>
    <dgm:pt modelId="{0BC3D245-901E-3C47-A715-4D04D95470B5}" type="pres">
      <dgm:prSet presAssocID="{F7F9199D-023F-AD42-952C-7AD522268F1F}" presName="FourNodes_3" presStyleLbl="node1" presStyleIdx="2" presStyleCnt="4">
        <dgm:presLayoutVars>
          <dgm:bulletEnabled val="1"/>
        </dgm:presLayoutVars>
      </dgm:prSet>
      <dgm:spPr/>
    </dgm:pt>
    <dgm:pt modelId="{207E0B2D-5698-1B4A-AFEF-278D641D8482}" type="pres">
      <dgm:prSet presAssocID="{F7F9199D-023F-AD42-952C-7AD522268F1F}" presName="FourNodes_4" presStyleLbl="node1" presStyleIdx="3" presStyleCnt="4">
        <dgm:presLayoutVars>
          <dgm:bulletEnabled val="1"/>
        </dgm:presLayoutVars>
      </dgm:prSet>
      <dgm:spPr/>
    </dgm:pt>
    <dgm:pt modelId="{8DFAEE8B-DD49-704E-BFFE-A8BD9ACCAEE9}" type="pres">
      <dgm:prSet presAssocID="{F7F9199D-023F-AD42-952C-7AD522268F1F}" presName="FourConn_1-2" presStyleLbl="fgAccFollowNode1" presStyleIdx="0" presStyleCnt="3">
        <dgm:presLayoutVars>
          <dgm:bulletEnabled val="1"/>
        </dgm:presLayoutVars>
      </dgm:prSet>
      <dgm:spPr/>
    </dgm:pt>
    <dgm:pt modelId="{31A6E97D-5EC0-0142-9899-C0A6F39FB9E5}" type="pres">
      <dgm:prSet presAssocID="{F7F9199D-023F-AD42-952C-7AD522268F1F}" presName="FourConn_2-3" presStyleLbl="fgAccFollowNode1" presStyleIdx="1" presStyleCnt="3">
        <dgm:presLayoutVars>
          <dgm:bulletEnabled val="1"/>
        </dgm:presLayoutVars>
      </dgm:prSet>
      <dgm:spPr/>
    </dgm:pt>
    <dgm:pt modelId="{40F0A49F-2C5D-344F-800B-11516A5382B4}" type="pres">
      <dgm:prSet presAssocID="{F7F9199D-023F-AD42-952C-7AD522268F1F}" presName="FourConn_3-4" presStyleLbl="fgAccFollowNode1" presStyleIdx="2" presStyleCnt="3">
        <dgm:presLayoutVars>
          <dgm:bulletEnabled val="1"/>
        </dgm:presLayoutVars>
      </dgm:prSet>
      <dgm:spPr/>
    </dgm:pt>
    <dgm:pt modelId="{0A95C6DC-15D0-564D-82DC-828D687E1D85}" type="pres">
      <dgm:prSet presAssocID="{F7F9199D-023F-AD42-952C-7AD522268F1F}" presName="FourNodes_1_text" presStyleLbl="node1" presStyleIdx="3" presStyleCnt="4">
        <dgm:presLayoutVars>
          <dgm:bulletEnabled val="1"/>
        </dgm:presLayoutVars>
      </dgm:prSet>
      <dgm:spPr/>
    </dgm:pt>
    <dgm:pt modelId="{188C738F-6F0D-DF40-A9A9-2C591B9F451F}" type="pres">
      <dgm:prSet presAssocID="{F7F9199D-023F-AD42-952C-7AD522268F1F}" presName="FourNodes_2_text" presStyleLbl="node1" presStyleIdx="3" presStyleCnt="4">
        <dgm:presLayoutVars>
          <dgm:bulletEnabled val="1"/>
        </dgm:presLayoutVars>
      </dgm:prSet>
      <dgm:spPr/>
    </dgm:pt>
    <dgm:pt modelId="{BB2BC3D3-2A5D-DD40-A7C2-E1CF8A0599FB}" type="pres">
      <dgm:prSet presAssocID="{F7F9199D-023F-AD42-952C-7AD522268F1F}" presName="FourNodes_3_text" presStyleLbl="node1" presStyleIdx="3" presStyleCnt="4">
        <dgm:presLayoutVars>
          <dgm:bulletEnabled val="1"/>
        </dgm:presLayoutVars>
      </dgm:prSet>
      <dgm:spPr/>
    </dgm:pt>
    <dgm:pt modelId="{8CC638F4-8613-3B44-BA37-DB562852F4AE}" type="pres">
      <dgm:prSet presAssocID="{F7F9199D-023F-AD42-952C-7AD522268F1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893CB00-E6CF-3C41-BFA8-DC7D2BB3B2DA}" type="presOf" srcId="{20E84788-20A0-BD4A-BCA7-BAAA870CCE4E}" destId="{8CC638F4-8613-3B44-BA37-DB562852F4AE}" srcOrd="1" destOrd="0" presId="urn:microsoft.com/office/officeart/2005/8/layout/vProcess5"/>
    <dgm:cxn modelId="{F2593601-80C9-094D-9C00-610D01DEAE4A}" type="presOf" srcId="{7350FA9A-BCD5-BB4B-9C20-28523EDF12E3}" destId="{3E741CEE-BDCD-FC40-92C8-4B81BA6BEF88}" srcOrd="0" destOrd="0" presId="urn:microsoft.com/office/officeart/2005/8/layout/vProcess5"/>
    <dgm:cxn modelId="{0607FA04-7ABD-C747-837E-46A5872AFA6D}" type="presOf" srcId="{20E84788-20A0-BD4A-BCA7-BAAA870CCE4E}" destId="{207E0B2D-5698-1B4A-AFEF-278D641D8482}" srcOrd="0" destOrd="0" presId="urn:microsoft.com/office/officeart/2005/8/layout/vProcess5"/>
    <dgm:cxn modelId="{6ED75011-CBA0-5949-BB8B-AFBA13DF7485}" type="presOf" srcId="{34749BA1-90BD-9F43-ABF8-D6E1CFB5ED66}" destId="{8DFAEE8B-DD49-704E-BFFE-A8BD9ACCAEE9}" srcOrd="0" destOrd="0" presId="urn:microsoft.com/office/officeart/2005/8/layout/vProcess5"/>
    <dgm:cxn modelId="{47333927-0AC8-C846-8AD7-E16E1DB11FF5}" srcId="{F7F9199D-023F-AD42-952C-7AD522268F1F}" destId="{BA3600D5-00FA-3F45-BD0C-3CBF82E6D64F}" srcOrd="2" destOrd="0" parTransId="{9CAA94F9-7A8F-B049-831E-0EAAAF16DCA8}" sibTransId="{59C207B1-A47E-4B4B-922F-4B46DACC7B2F}"/>
    <dgm:cxn modelId="{1F9E582A-0E00-2144-B796-D37F77619432}" srcId="{F7F9199D-023F-AD42-952C-7AD522268F1F}" destId="{20E84788-20A0-BD4A-BCA7-BAAA870CCE4E}" srcOrd="3" destOrd="0" parTransId="{ECFA91F1-2AF2-C940-A86B-C99FCDBF7545}" sibTransId="{0C111D5D-3F6E-3544-8D16-678FD3B5D70B}"/>
    <dgm:cxn modelId="{7E8CBB38-EE10-C041-A1AF-5EE18D69754A}" type="presOf" srcId="{883ED6DE-BCBD-A343-AE64-3BE13BC37AAC}" destId="{4F2D9F2E-6FEF-1E4E-82F2-9B04501B3544}" srcOrd="0" destOrd="0" presId="urn:microsoft.com/office/officeart/2005/8/layout/vProcess5"/>
    <dgm:cxn modelId="{6794E845-8ED8-D54C-A7FC-2666A7EF8952}" type="presOf" srcId="{F7F9199D-023F-AD42-952C-7AD522268F1F}" destId="{B8F06440-FBCD-5A4B-B88C-3C66AB3FB859}" srcOrd="0" destOrd="0" presId="urn:microsoft.com/office/officeart/2005/8/layout/vProcess5"/>
    <dgm:cxn modelId="{FC29C749-A7F2-EC4C-9929-3CAAF115F46C}" type="presOf" srcId="{1382826B-1A10-C24F-81BD-1C228B0A2EA7}" destId="{31A6E97D-5EC0-0142-9899-C0A6F39FB9E5}" srcOrd="0" destOrd="0" presId="urn:microsoft.com/office/officeart/2005/8/layout/vProcess5"/>
    <dgm:cxn modelId="{6BB8B051-1337-FA41-B9BF-7EA14F6B213C}" type="presOf" srcId="{BA3600D5-00FA-3F45-BD0C-3CBF82E6D64F}" destId="{BB2BC3D3-2A5D-DD40-A7C2-E1CF8A0599FB}" srcOrd="1" destOrd="0" presId="urn:microsoft.com/office/officeart/2005/8/layout/vProcess5"/>
    <dgm:cxn modelId="{08828D69-9DEB-044D-8C15-AA218A6F92C9}" type="presOf" srcId="{7350FA9A-BCD5-BB4B-9C20-28523EDF12E3}" destId="{0A95C6DC-15D0-564D-82DC-828D687E1D85}" srcOrd="1" destOrd="0" presId="urn:microsoft.com/office/officeart/2005/8/layout/vProcess5"/>
    <dgm:cxn modelId="{19864A72-6254-0C42-89F2-DEF28E58DAD2}" type="presOf" srcId="{883ED6DE-BCBD-A343-AE64-3BE13BC37AAC}" destId="{188C738F-6F0D-DF40-A9A9-2C591B9F451F}" srcOrd="1" destOrd="0" presId="urn:microsoft.com/office/officeart/2005/8/layout/vProcess5"/>
    <dgm:cxn modelId="{90A93973-C59E-5A49-900D-719A6E99D494}" srcId="{F7F9199D-023F-AD42-952C-7AD522268F1F}" destId="{883ED6DE-BCBD-A343-AE64-3BE13BC37AAC}" srcOrd="1" destOrd="0" parTransId="{1D779FD9-2BCE-6846-9FAF-EEC0970AA0BF}" sibTransId="{1382826B-1A10-C24F-81BD-1C228B0A2EA7}"/>
    <dgm:cxn modelId="{BCAF5DE6-6EBB-704F-B3E3-9B30B71C30C8}" type="presOf" srcId="{BA3600D5-00FA-3F45-BD0C-3CBF82E6D64F}" destId="{0BC3D245-901E-3C47-A715-4D04D95470B5}" srcOrd="0" destOrd="0" presId="urn:microsoft.com/office/officeart/2005/8/layout/vProcess5"/>
    <dgm:cxn modelId="{45A80DE7-9633-D24B-84F5-5CD7BB725575}" srcId="{F7F9199D-023F-AD42-952C-7AD522268F1F}" destId="{7350FA9A-BCD5-BB4B-9C20-28523EDF12E3}" srcOrd="0" destOrd="0" parTransId="{7DE85F65-EF5D-274C-BF63-602275AC4C33}" sibTransId="{34749BA1-90BD-9F43-ABF8-D6E1CFB5ED66}"/>
    <dgm:cxn modelId="{06E036EF-EB50-6F4C-B829-1FB23FAC71D7}" type="presOf" srcId="{59C207B1-A47E-4B4B-922F-4B46DACC7B2F}" destId="{40F0A49F-2C5D-344F-800B-11516A5382B4}" srcOrd="0" destOrd="0" presId="urn:microsoft.com/office/officeart/2005/8/layout/vProcess5"/>
    <dgm:cxn modelId="{81F21463-E080-E647-8809-F7EF943E6592}" type="presParOf" srcId="{B8F06440-FBCD-5A4B-B88C-3C66AB3FB859}" destId="{9919F845-71AA-9443-8287-E39FA9A4AC0D}" srcOrd="0" destOrd="0" presId="urn:microsoft.com/office/officeart/2005/8/layout/vProcess5"/>
    <dgm:cxn modelId="{2D735E43-4CC0-3240-989A-B9D946F7C4BC}" type="presParOf" srcId="{B8F06440-FBCD-5A4B-B88C-3C66AB3FB859}" destId="{3E741CEE-BDCD-FC40-92C8-4B81BA6BEF88}" srcOrd="1" destOrd="0" presId="urn:microsoft.com/office/officeart/2005/8/layout/vProcess5"/>
    <dgm:cxn modelId="{7D5F0BE1-243A-CD4C-8BF8-95B840E56EF6}" type="presParOf" srcId="{B8F06440-FBCD-5A4B-B88C-3C66AB3FB859}" destId="{4F2D9F2E-6FEF-1E4E-82F2-9B04501B3544}" srcOrd="2" destOrd="0" presId="urn:microsoft.com/office/officeart/2005/8/layout/vProcess5"/>
    <dgm:cxn modelId="{9311D518-58D5-4B49-8149-1E6C9B72F311}" type="presParOf" srcId="{B8F06440-FBCD-5A4B-B88C-3C66AB3FB859}" destId="{0BC3D245-901E-3C47-A715-4D04D95470B5}" srcOrd="3" destOrd="0" presId="urn:microsoft.com/office/officeart/2005/8/layout/vProcess5"/>
    <dgm:cxn modelId="{434D9764-E921-7B48-9EB5-65C85963D0B3}" type="presParOf" srcId="{B8F06440-FBCD-5A4B-B88C-3C66AB3FB859}" destId="{207E0B2D-5698-1B4A-AFEF-278D641D8482}" srcOrd="4" destOrd="0" presId="urn:microsoft.com/office/officeart/2005/8/layout/vProcess5"/>
    <dgm:cxn modelId="{3BFE482B-E6C1-9449-B934-2D4AA1C33FDC}" type="presParOf" srcId="{B8F06440-FBCD-5A4B-B88C-3C66AB3FB859}" destId="{8DFAEE8B-DD49-704E-BFFE-A8BD9ACCAEE9}" srcOrd="5" destOrd="0" presId="urn:microsoft.com/office/officeart/2005/8/layout/vProcess5"/>
    <dgm:cxn modelId="{42955B76-994D-B842-A97E-D7A7C2BFD0CF}" type="presParOf" srcId="{B8F06440-FBCD-5A4B-B88C-3C66AB3FB859}" destId="{31A6E97D-5EC0-0142-9899-C0A6F39FB9E5}" srcOrd="6" destOrd="0" presId="urn:microsoft.com/office/officeart/2005/8/layout/vProcess5"/>
    <dgm:cxn modelId="{AFF508A4-0B90-F14B-9180-7E457841198C}" type="presParOf" srcId="{B8F06440-FBCD-5A4B-B88C-3C66AB3FB859}" destId="{40F0A49F-2C5D-344F-800B-11516A5382B4}" srcOrd="7" destOrd="0" presId="urn:microsoft.com/office/officeart/2005/8/layout/vProcess5"/>
    <dgm:cxn modelId="{FA6CD0BB-BD16-7241-AACA-EC924E60CA11}" type="presParOf" srcId="{B8F06440-FBCD-5A4B-B88C-3C66AB3FB859}" destId="{0A95C6DC-15D0-564D-82DC-828D687E1D85}" srcOrd="8" destOrd="0" presId="urn:microsoft.com/office/officeart/2005/8/layout/vProcess5"/>
    <dgm:cxn modelId="{3DB1C71C-0B94-244F-A036-D9513E9FAB09}" type="presParOf" srcId="{B8F06440-FBCD-5A4B-B88C-3C66AB3FB859}" destId="{188C738F-6F0D-DF40-A9A9-2C591B9F451F}" srcOrd="9" destOrd="0" presId="urn:microsoft.com/office/officeart/2005/8/layout/vProcess5"/>
    <dgm:cxn modelId="{9B22F1EF-339C-A24A-8BE4-D1DBCE2388DE}" type="presParOf" srcId="{B8F06440-FBCD-5A4B-B88C-3C66AB3FB859}" destId="{BB2BC3D3-2A5D-DD40-A7C2-E1CF8A0599FB}" srcOrd="10" destOrd="0" presId="urn:microsoft.com/office/officeart/2005/8/layout/vProcess5"/>
    <dgm:cxn modelId="{22C8768E-F5C5-4041-A4AC-22043FEF601C}" type="presParOf" srcId="{B8F06440-FBCD-5A4B-B88C-3C66AB3FB859}" destId="{8CC638F4-8613-3B44-BA37-DB562852F4A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7F9199D-023F-AD42-952C-7AD522268F1F}" type="doc">
      <dgm:prSet loTypeId="urn:microsoft.com/office/officeart/2005/8/layout/vProcess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83ED6DE-BCBD-A343-AE64-3BE13BC37AAC}">
      <dgm:prSet custT="1"/>
      <dgm:spPr>
        <a:blipFill>
          <a:blip xmlns:r="http://schemas.openxmlformats.org/officeDocument/2006/relationships" r:embed="rId1"/>
          <a:stretch>
            <a:fillRect l="-1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779FD9-2BCE-6846-9FAF-EEC0970AA0BF}" type="parTrans" cxnId="{90A93973-C59E-5A49-900D-719A6E99D494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1382826B-1A10-C24F-81BD-1C228B0A2EA7}" type="sibTrans" cxnId="{90A93973-C59E-5A49-900D-719A6E99D494}">
      <dgm:prSet custT="1"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BA3600D5-00FA-3F45-BD0C-3CBF82E6D64F}">
      <dgm:prSet custT="1"/>
      <dgm:spPr>
        <a:blipFill>
          <a:blip xmlns:r="http://schemas.openxmlformats.org/officeDocument/2006/relationships" r:embed="rId2"/>
          <a:stretch>
            <a:fillRect l="-1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CAA94F9-7A8F-B049-831E-0EAAAF16DCA8}" type="parTrans" cxnId="{47333927-0AC8-C846-8AD7-E16E1DB11FF5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9C207B1-A47E-4B4B-922F-4B46DACC7B2F}" type="sibTrans" cxnId="{47333927-0AC8-C846-8AD7-E16E1DB11FF5}">
      <dgm:prSet custT="1"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0E84788-20A0-BD4A-BCA7-BAAA870CCE4E}">
      <dgm:prSet custT="1"/>
      <dgm:spPr/>
      <dgm:t>
        <a:bodyPr/>
        <a:lstStyle/>
        <a:p>
          <a:r>
            <a:rPr lang="en-US" sz="2000">
              <a:latin typeface="Times" pitchFamily="2" charset="0"/>
            </a:rPr>
            <a:t>Otherwise, the agent chooses action via exploration i.e., randomly chooses an action</a:t>
          </a:r>
        </a:p>
      </dgm:t>
    </dgm:pt>
    <dgm:pt modelId="{ECFA91F1-2AF2-C940-A86B-C99FCDBF7545}" type="parTrans" cxnId="{1F9E582A-0E00-2144-B796-D37F776194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0C111D5D-3F6E-3544-8D16-678FD3B5D70B}" type="sibTrans" cxnId="{1F9E582A-0E00-2144-B796-D37F77619432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7350FA9A-BCD5-BB4B-9C20-28523EDF12E3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It allows the agent to choose some of </a:t>
          </a:r>
          <a:r>
            <a:rPr lang="en-US" sz="2000">
              <a:latin typeface="Times" pitchFamily="2" charset="0"/>
            </a:rPr>
            <a:t>its moves randomly</a:t>
          </a:r>
          <a:endParaRPr lang="en-US" sz="2000" dirty="0">
            <a:latin typeface="Times" pitchFamily="2" charset="0"/>
          </a:endParaRPr>
        </a:p>
      </dgm:t>
    </dgm:pt>
    <dgm:pt modelId="{7DE85F65-EF5D-274C-BF63-602275AC4C33}" type="parTrans" cxnId="{45A80DE7-9633-D24B-84F5-5CD7BB725575}">
      <dgm:prSet/>
      <dgm:spPr/>
      <dgm:t>
        <a:bodyPr/>
        <a:lstStyle/>
        <a:p>
          <a:endParaRPr lang="en-US"/>
        </a:p>
      </dgm:t>
    </dgm:pt>
    <dgm:pt modelId="{34749BA1-90BD-9F43-ABF8-D6E1CFB5ED66}" type="sibTrans" cxnId="{45A80DE7-9633-D24B-84F5-5CD7BB725575}">
      <dgm:prSet/>
      <dgm:spPr/>
      <dgm:t>
        <a:bodyPr/>
        <a:lstStyle/>
        <a:p>
          <a:endParaRPr lang="en-US"/>
        </a:p>
      </dgm:t>
    </dgm:pt>
    <dgm:pt modelId="{B8F06440-FBCD-5A4B-B88C-3C66AB3FB859}" type="pres">
      <dgm:prSet presAssocID="{F7F9199D-023F-AD42-952C-7AD522268F1F}" presName="outerComposite" presStyleCnt="0">
        <dgm:presLayoutVars>
          <dgm:chMax val="5"/>
          <dgm:dir/>
          <dgm:resizeHandles val="exact"/>
        </dgm:presLayoutVars>
      </dgm:prSet>
      <dgm:spPr/>
    </dgm:pt>
    <dgm:pt modelId="{9919F845-71AA-9443-8287-E39FA9A4AC0D}" type="pres">
      <dgm:prSet presAssocID="{F7F9199D-023F-AD42-952C-7AD522268F1F}" presName="dummyMaxCanvas" presStyleCnt="0">
        <dgm:presLayoutVars/>
      </dgm:prSet>
      <dgm:spPr/>
    </dgm:pt>
    <dgm:pt modelId="{3E741CEE-BDCD-FC40-92C8-4B81BA6BEF88}" type="pres">
      <dgm:prSet presAssocID="{F7F9199D-023F-AD42-952C-7AD522268F1F}" presName="FourNodes_1" presStyleLbl="node1" presStyleIdx="0" presStyleCnt="4">
        <dgm:presLayoutVars>
          <dgm:bulletEnabled val="1"/>
        </dgm:presLayoutVars>
      </dgm:prSet>
      <dgm:spPr/>
    </dgm:pt>
    <dgm:pt modelId="{4F2D9F2E-6FEF-1E4E-82F2-9B04501B3544}" type="pres">
      <dgm:prSet presAssocID="{F7F9199D-023F-AD42-952C-7AD522268F1F}" presName="FourNodes_2" presStyleLbl="node1" presStyleIdx="1" presStyleCnt="4">
        <dgm:presLayoutVars>
          <dgm:bulletEnabled val="1"/>
        </dgm:presLayoutVars>
      </dgm:prSet>
      <dgm:spPr/>
    </dgm:pt>
    <dgm:pt modelId="{0BC3D245-901E-3C47-A715-4D04D95470B5}" type="pres">
      <dgm:prSet presAssocID="{F7F9199D-023F-AD42-952C-7AD522268F1F}" presName="FourNodes_3" presStyleLbl="node1" presStyleIdx="2" presStyleCnt="4">
        <dgm:presLayoutVars>
          <dgm:bulletEnabled val="1"/>
        </dgm:presLayoutVars>
      </dgm:prSet>
      <dgm:spPr/>
    </dgm:pt>
    <dgm:pt modelId="{207E0B2D-5698-1B4A-AFEF-278D641D8482}" type="pres">
      <dgm:prSet presAssocID="{F7F9199D-023F-AD42-952C-7AD522268F1F}" presName="FourNodes_4" presStyleLbl="node1" presStyleIdx="3" presStyleCnt="4">
        <dgm:presLayoutVars>
          <dgm:bulletEnabled val="1"/>
        </dgm:presLayoutVars>
      </dgm:prSet>
      <dgm:spPr/>
    </dgm:pt>
    <dgm:pt modelId="{8DFAEE8B-DD49-704E-BFFE-A8BD9ACCAEE9}" type="pres">
      <dgm:prSet presAssocID="{F7F9199D-023F-AD42-952C-7AD522268F1F}" presName="FourConn_1-2" presStyleLbl="fgAccFollowNode1" presStyleIdx="0" presStyleCnt="3">
        <dgm:presLayoutVars>
          <dgm:bulletEnabled val="1"/>
        </dgm:presLayoutVars>
      </dgm:prSet>
      <dgm:spPr/>
    </dgm:pt>
    <dgm:pt modelId="{31A6E97D-5EC0-0142-9899-C0A6F39FB9E5}" type="pres">
      <dgm:prSet presAssocID="{F7F9199D-023F-AD42-952C-7AD522268F1F}" presName="FourConn_2-3" presStyleLbl="fgAccFollowNode1" presStyleIdx="1" presStyleCnt="3">
        <dgm:presLayoutVars>
          <dgm:bulletEnabled val="1"/>
        </dgm:presLayoutVars>
      </dgm:prSet>
      <dgm:spPr/>
    </dgm:pt>
    <dgm:pt modelId="{40F0A49F-2C5D-344F-800B-11516A5382B4}" type="pres">
      <dgm:prSet presAssocID="{F7F9199D-023F-AD42-952C-7AD522268F1F}" presName="FourConn_3-4" presStyleLbl="fgAccFollowNode1" presStyleIdx="2" presStyleCnt="3">
        <dgm:presLayoutVars>
          <dgm:bulletEnabled val="1"/>
        </dgm:presLayoutVars>
      </dgm:prSet>
      <dgm:spPr/>
    </dgm:pt>
    <dgm:pt modelId="{0A95C6DC-15D0-564D-82DC-828D687E1D85}" type="pres">
      <dgm:prSet presAssocID="{F7F9199D-023F-AD42-952C-7AD522268F1F}" presName="FourNodes_1_text" presStyleLbl="node1" presStyleIdx="3" presStyleCnt="4">
        <dgm:presLayoutVars>
          <dgm:bulletEnabled val="1"/>
        </dgm:presLayoutVars>
      </dgm:prSet>
      <dgm:spPr/>
    </dgm:pt>
    <dgm:pt modelId="{188C738F-6F0D-DF40-A9A9-2C591B9F451F}" type="pres">
      <dgm:prSet presAssocID="{F7F9199D-023F-AD42-952C-7AD522268F1F}" presName="FourNodes_2_text" presStyleLbl="node1" presStyleIdx="3" presStyleCnt="4">
        <dgm:presLayoutVars>
          <dgm:bulletEnabled val="1"/>
        </dgm:presLayoutVars>
      </dgm:prSet>
      <dgm:spPr/>
    </dgm:pt>
    <dgm:pt modelId="{BB2BC3D3-2A5D-DD40-A7C2-E1CF8A0599FB}" type="pres">
      <dgm:prSet presAssocID="{F7F9199D-023F-AD42-952C-7AD522268F1F}" presName="FourNodes_3_text" presStyleLbl="node1" presStyleIdx="3" presStyleCnt="4">
        <dgm:presLayoutVars>
          <dgm:bulletEnabled val="1"/>
        </dgm:presLayoutVars>
      </dgm:prSet>
      <dgm:spPr/>
    </dgm:pt>
    <dgm:pt modelId="{8CC638F4-8613-3B44-BA37-DB562852F4AE}" type="pres">
      <dgm:prSet presAssocID="{F7F9199D-023F-AD42-952C-7AD522268F1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893CB00-E6CF-3C41-BFA8-DC7D2BB3B2DA}" type="presOf" srcId="{20E84788-20A0-BD4A-BCA7-BAAA870CCE4E}" destId="{8CC638F4-8613-3B44-BA37-DB562852F4AE}" srcOrd="1" destOrd="0" presId="urn:microsoft.com/office/officeart/2005/8/layout/vProcess5"/>
    <dgm:cxn modelId="{F2593601-80C9-094D-9C00-610D01DEAE4A}" type="presOf" srcId="{7350FA9A-BCD5-BB4B-9C20-28523EDF12E3}" destId="{3E741CEE-BDCD-FC40-92C8-4B81BA6BEF88}" srcOrd="0" destOrd="0" presId="urn:microsoft.com/office/officeart/2005/8/layout/vProcess5"/>
    <dgm:cxn modelId="{0607FA04-7ABD-C747-837E-46A5872AFA6D}" type="presOf" srcId="{20E84788-20A0-BD4A-BCA7-BAAA870CCE4E}" destId="{207E0B2D-5698-1B4A-AFEF-278D641D8482}" srcOrd="0" destOrd="0" presId="urn:microsoft.com/office/officeart/2005/8/layout/vProcess5"/>
    <dgm:cxn modelId="{6ED75011-CBA0-5949-BB8B-AFBA13DF7485}" type="presOf" srcId="{34749BA1-90BD-9F43-ABF8-D6E1CFB5ED66}" destId="{8DFAEE8B-DD49-704E-BFFE-A8BD9ACCAEE9}" srcOrd="0" destOrd="0" presId="urn:microsoft.com/office/officeart/2005/8/layout/vProcess5"/>
    <dgm:cxn modelId="{47333927-0AC8-C846-8AD7-E16E1DB11FF5}" srcId="{F7F9199D-023F-AD42-952C-7AD522268F1F}" destId="{BA3600D5-00FA-3F45-BD0C-3CBF82E6D64F}" srcOrd="2" destOrd="0" parTransId="{9CAA94F9-7A8F-B049-831E-0EAAAF16DCA8}" sibTransId="{59C207B1-A47E-4B4B-922F-4B46DACC7B2F}"/>
    <dgm:cxn modelId="{1F9E582A-0E00-2144-B796-D37F77619432}" srcId="{F7F9199D-023F-AD42-952C-7AD522268F1F}" destId="{20E84788-20A0-BD4A-BCA7-BAAA870CCE4E}" srcOrd="3" destOrd="0" parTransId="{ECFA91F1-2AF2-C940-A86B-C99FCDBF7545}" sibTransId="{0C111D5D-3F6E-3544-8D16-678FD3B5D70B}"/>
    <dgm:cxn modelId="{7E8CBB38-EE10-C041-A1AF-5EE18D69754A}" type="presOf" srcId="{883ED6DE-BCBD-A343-AE64-3BE13BC37AAC}" destId="{4F2D9F2E-6FEF-1E4E-82F2-9B04501B3544}" srcOrd="0" destOrd="0" presId="urn:microsoft.com/office/officeart/2005/8/layout/vProcess5"/>
    <dgm:cxn modelId="{6794E845-8ED8-D54C-A7FC-2666A7EF8952}" type="presOf" srcId="{F7F9199D-023F-AD42-952C-7AD522268F1F}" destId="{B8F06440-FBCD-5A4B-B88C-3C66AB3FB859}" srcOrd="0" destOrd="0" presId="urn:microsoft.com/office/officeart/2005/8/layout/vProcess5"/>
    <dgm:cxn modelId="{FC29C749-A7F2-EC4C-9929-3CAAF115F46C}" type="presOf" srcId="{1382826B-1A10-C24F-81BD-1C228B0A2EA7}" destId="{31A6E97D-5EC0-0142-9899-C0A6F39FB9E5}" srcOrd="0" destOrd="0" presId="urn:microsoft.com/office/officeart/2005/8/layout/vProcess5"/>
    <dgm:cxn modelId="{6BB8B051-1337-FA41-B9BF-7EA14F6B213C}" type="presOf" srcId="{BA3600D5-00FA-3F45-BD0C-3CBF82E6D64F}" destId="{BB2BC3D3-2A5D-DD40-A7C2-E1CF8A0599FB}" srcOrd="1" destOrd="0" presId="urn:microsoft.com/office/officeart/2005/8/layout/vProcess5"/>
    <dgm:cxn modelId="{08828D69-9DEB-044D-8C15-AA218A6F92C9}" type="presOf" srcId="{7350FA9A-BCD5-BB4B-9C20-28523EDF12E3}" destId="{0A95C6DC-15D0-564D-82DC-828D687E1D85}" srcOrd="1" destOrd="0" presId="urn:microsoft.com/office/officeart/2005/8/layout/vProcess5"/>
    <dgm:cxn modelId="{19864A72-6254-0C42-89F2-DEF28E58DAD2}" type="presOf" srcId="{883ED6DE-BCBD-A343-AE64-3BE13BC37AAC}" destId="{188C738F-6F0D-DF40-A9A9-2C591B9F451F}" srcOrd="1" destOrd="0" presId="urn:microsoft.com/office/officeart/2005/8/layout/vProcess5"/>
    <dgm:cxn modelId="{90A93973-C59E-5A49-900D-719A6E99D494}" srcId="{F7F9199D-023F-AD42-952C-7AD522268F1F}" destId="{883ED6DE-BCBD-A343-AE64-3BE13BC37AAC}" srcOrd="1" destOrd="0" parTransId="{1D779FD9-2BCE-6846-9FAF-EEC0970AA0BF}" sibTransId="{1382826B-1A10-C24F-81BD-1C228B0A2EA7}"/>
    <dgm:cxn modelId="{BCAF5DE6-6EBB-704F-B3E3-9B30B71C30C8}" type="presOf" srcId="{BA3600D5-00FA-3F45-BD0C-3CBF82E6D64F}" destId="{0BC3D245-901E-3C47-A715-4D04D95470B5}" srcOrd="0" destOrd="0" presId="urn:microsoft.com/office/officeart/2005/8/layout/vProcess5"/>
    <dgm:cxn modelId="{45A80DE7-9633-D24B-84F5-5CD7BB725575}" srcId="{F7F9199D-023F-AD42-952C-7AD522268F1F}" destId="{7350FA9A-BCD5-BB4B-9C20-28523EDF12E3}" srcOrd="0" destOrd="0" parTransId="{7DE85F65-EF5D-274C-BF63-602275AC4C33}" sibTransId="{34749BA1-90BD-9F43-ABF8-D6E1CFB5ED66}"/>
    <dgm:cxn modelId="{06E036EF-EB50-6F4C-B829-1FB23FAC71D7}" type="presOf" srcId="{59C207B1-A47E-4B4B-922F-4B46DACC7B2F}" destId="{40F0A49F-2C5D-344F-800B-11516A5382B4}" srcOrd="0" destOrd="0" presId="urn:microsoft.com/office/officeart/2005/8/layout/vProcess5"/>
    <dgm:cxn modelId="{81F21463-E080-E647-8809-F7EF943E6592}" type="presParOf" srcId="{B8F06440-FBCD-5A4B-B88C-3C66AB3FB859}" destId="{9919F845-71AA-9443-8287-E39FA9A4AC0D}" srcOrd="0" destOrd="0" presId="urn:microsoft.com/office/officeart/2005/8/layout/vProcess5"/>
    <dgm:cxn modelId="{2D735E43-4CC0-3240-989A-B9D946F7C4BC}" type="presParOf" srcId="{B8F06440-FBCD-5A4B-B88C-3C66AB3FB859}" destId="{3E741CEE-BDCD-FC40-92C8-4B81BA6BEF88}" srcOrd="1" destOrd="0" presId="urn:microsoft.com/office/officeart/2005/8/layout/vProcess5"/>
    <dgm:cxn modelId="{7D5F0BE1-243A-CD4C-8BF8-95B840E56EF6}" type="presParOf" srcId="{B8F06440-FBCD-5A4B-B88C-3C66AB3FB859}" destId="{4F2D9F2E-6FEF-1E4E-82F2-9B04501B3544}" srcOrd="2" destOrd="0" presId="urn:microsoft.com/office/officeart/2005/8/layout/vProcess5"/>
    <dgm:cxn modelId="{9311D518-58D5-4B49-8149-1E6C9B72F311}" type="presParOf" srcId="{B8F06440-FBCD-5A4B-B88C-3C66AB3FB859}" destId="{0BC3D245-901E-3C47-A715-4D04D95470B5}" srcOrd="3" destOrd="0" presId="urn:microsoft.com/office/officeart/2005/8/layout/vProcess5"/>
    <dgm:cxn modelId="{434D9764-E921-7B48-9EB5-65C85963D0B3}" type="presParOf" srcId="{B8F06440-FBCD-5A4B-B88C-3C66AB3FB859}" destId="{207E0B2D-5698-1B4A-AFEF-278D641D8482}" srcOrd="4" destOrd="0" presId="urn:microsoft.com/office/officeart/2005/8/layout/vProcess5"/>
    <dgm:cxn modelId="{3BFE482B-E6C1-9449-B934-2D4AA1C33FDC}" type="presParOf" srcId="{B8F06440-FBCD-5A4B-B88C-3C66AB3FB859}" destId="{8DFAEE8B-DD49-704E-BFFE-A8BD9ACCAEE9}" srcOrd="5" destOrd="0" presId="urn:microsoft.com/office/officeart/2005/8/layout/vProcess5"/>
    <dgm:cxn modelId="{42955B76-994D-B842-A97E-D7A7C2BFD0CF}" type="presParOf" srcId="{B8F06440-FBCD-5A4B-B88C-3C66AB3FB859}" destId="{31A6E97D-5EC0-0142-9899-C0A6F39FB9E5}" srcOrd="6" destOrd="0" presId="urn:microsoft.com/office/officeart/2005/8/layout/vProcess5"/>
    <dgm:cxn modelId="{AFF508A4-0B90-F14B-9180-7E457841198C}" type="presParOf" srcId="{B8F06440-FBCD-5A4B-B88C-3C66AB3FB859}" destId="{40F0A49F-2C5D-344F-800B-11516A5382B4}" srcOrd="7" destOrd="0" presId="urn:microsoft.com/office/officeart/2005/8/layout/vProcess5"/>
    <dgm:cxn modelId="{FA6CD0BB-BD16-7241-AACA-EC924E60CA11}" type="presParOf" srcId="{B8F06440-FBCD-5A4B-B88C-3C66AB3FB859}" destId="{0A95C6DC-15D0-564D-82DC-828D687E1D85}" srcOrd="8" destOrd="0" presId="urn:microsoft.com/office/officeart/2005/8/layout/vProcess5"/>
    <dgm:cxn modelId="{3DB1C71C-0B94-244F-A036-D9513E9FAB09}" type="presParOf" srcId="{B8F06440-FBCD-5A4B-B88C-3C66AB3FB859}" destId="{188C738F-6F0D-DF40-A9A9-2C591B9F451F}" srcOrd="9" destOrd="0" presId="urn:microsoft.com/office/officeart/2005/8/layout/vProcess5"/>
    <dgm:cxn modelId="{9B22F1EF-339C-A24A-8BE4-D1DBCE2388DE}" type="presParOf" srcId="{B8F06440-FBCD-5A4B-B88C-3C66AB3FB859}" destId="{BB2BC3D3-2A5D-DD40-A7C2-E1CF8A0599FB}" srcOrd="10" destOrd="0" presId="urn:microsoft.com/office/officeart/2005/8/layout/vProcess5"/>
    <dgm:cxn modelId="{22C8768E-F5C5-4041-A4AC-22043FEF601C}" type="presParOf" srcId="{B8F06440-FBCD-5A4B-B88C-3C66AB3FB859}" destId="{8CC638F4-8613-3B44-BA37-DB562852F4A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EC883C2-9BA4-954F-B453-9E0C5A569695}" type="doc">
      <dgm:prSet loTypeId="urn:microsoft.com/office/officeart/2005/8/layout/hierarchy3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4FAF2E8-1DDD-3C4A-BB6A-735C6396F34B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Upgrade the exploration criterion</a:t>
          </a:r>
        </a:p>
      </dgm:t>
    </dgm:pt>
    <dgm:pt modelId="{16EDEB80-1B34-7841-AD91-43FD210EE7E5}" type="parTrans" cxnId="{47FB9FA5-AA67-B14E-A76C-63714EA4916E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AE4ADFF5-6BF6-5A41-B325-69A38599778D}" type="sibTrans" cxnId="{47FB9FA5-AA67-B14E-A76C-63714EA4916E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D166507A-B850-4748-80FA-9BEE3BD1A557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Extension</a:t>
          </a:r>
        </a:p>
      </dgm:t>
    </dgm:pt>
    <dgm:pt modelId="{23FC28B2-4ED8-B744-A0CE-21EBEA571888}" type="parTrans" cxnId="{FA75453F-B526-A74C-B936-274FB5E5FE9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B6DF4C6A-AD35-974F-8044-8095740411E9}" type="sibTrans" cxnId="{FA75453F-B526-A74C-B936-274FB5E5FE9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868C7E38-567C-5245-80C5-E1EC5FEA03E4}">
      <dgm:prSet phldrT="[Text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dirty="0">
              <a:latin typeface="Times" pitchFamily="2" charset="0"/>
            </a:rPr>
            <a:t>Greedy epsilon strategy causes the game to choose randomly even when the Q values are learnt. 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dirty="0">
              <a:latin typeface="Times" pitchFamily="2" charset="0"/>
            </a:rPr>
            <a:t>Two solutions: 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dirty="0">
              <a:latin typeface="Times" pitchFamily="2" charset="0"/>
            </a:rPr>
            <a:t>- Lower the value of epsilon over time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dirty="0">
              <a:latin typeface="Times" pitchFamily="2" charset="0"/>
            </a:rPr>
            <a:t>- Use exploration functions</a:t>
          </a:r>
        </a:p>
      </dgm:t>
    </dgm:pt>
    <dgm:pt modelId="{075A5478-6CCF-5342-ADDB-84EB8D60EA5E}" type="parTrans" cxnId="{031ECBE6-DDF3-0A4A-B9B8-CF36692FDD3A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F3B04F8A-BCE9-974D-8932-AF193C4ABAC5}" type="sibTrans" cxnId="{031ECBE6-DDF3-0A4A-B9B8-CF36692FDD3A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866D3C72-B135-FC41-BC2C-78A383EFE3A7}">
      <dgm:prSet phldrT="[Text]"/>
      <dgm:spPr/>
      <dgm:t>
        <a:bodyPr/>
        <a:lstStyle/>
        <a:p>
          <a:r>
            <a:rPr lang="en-US" dirty="0">
              <a:latin typeface="Times" pitchFamily="2" charset="0"/>
            </a:rPr>
            <a:t>Apply Q learning to a 4 by 4 grid </a:t>
          </a:r>
        </a:p>
      </dgm:t>
    </dgm:pt>
    <dgm:pt modelId="{9D30CECB-FEAA-0149-9960-6704972FA37C}" type="parTrans" cxnId="{F9FB11CE-017A-ED43-B0B2-1EB9F0CA304D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D4444B7A-0E59-3A47-A020-1434A0F9F639}" type="sibTrans" cxnId="{F9FB11CE-017A-ED43-B0B2-1EB9F0CA304D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D036D065-66B4-4B46-9C02-6253E8CA4345}" type="pres">
      <dgm:prSet presAssocID="{FEC883C2-9BA4-954F-B453-9E0C5A56969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857BE9-5637-244C-AD6D-ED2D6D5E1819}" type="pres">
      <dgm:prSet presAssocID="{34FAF2E8-1DDD-3C4A-BB6A-735C6396F34B}" presName="root" presStyleCnt="0"/>
      <dgm:spPr/>
    </dgm:pt>
    <dgm:pt modelId="{C312D5E3-8DD6-3D45-84D5-E024D4F7EECA}" type="pres">
      <dgm:prSet presAssocID="{34FAF2E8-1DDD-3C4A-BB6A-735C6396F34B}" presName="rootComposite" presStyleCnt="0"/>
      <dgm:spPr/>
    </dgm:pt>
    <dgm:pt modelId="{BBB6438E-0F8E-7B4F-B0B2-EB3B18CB9B79}" type="pres">
      <dgm:prSet presAssocID="{34FAF2E8-1DDD-3C4A-BB6A-735C6396F34B}" presName="rootText" presStyleLbl="node1" presStyleIdx="0" presStyleCnt="2" custScaleX="75840" custScaleY="62801"/>
      <dgm:spPr/>
    </dgm:pt>
    <dgm:pt modelId="{09DBCFD8-7949-7E41-9288-F9B6D2AA4B01}" type="pres">
      <dgm:prSet presAssocID="{34FAF2E8-1DDD-3C4A-BB6A-735C6396F34B}" presName="rootConnector" presStyleLbl="node1" presStyleIdx="0" presStyleCnt="2"/>
      <dgm:spPr/>
    </dgm:pt>
    <dgm:pt modelId="{D28024D1-0F24-8642-89C4-178B591B60D1}" type="pres">
      <dgm:prSet presAssocID="{34FAF2E8-1DDD-3C4A-BB6A-735C6396F34B}" presName="childShape" presStyleCnt="0"/>
      <dgm:spPr/>
    </dgm:pt>
    <dgm:pt modelId="{998DFC4C-C866-6E43-87C7-0105AFD1A89E}" type="pres">
      <dgm:prSet presAssocID="{075A5478-6CCF-5342-ADDB-84EB8D60EA5E}" presName="Name13" presStyleLbl="parChTrans1D2" presStyleIdx="0" presStyleCnt="2"/>
      <dgm:spPr/>
    </dgm:pt>
    <dgm:pt modelId="{198ADBF4-7B04-574F-A5AC-52CB428F7758}" type="pres">
      <dgm:prSet presAssocID="{868C7E38-567C-5245-80C5-E1EC5FEA03E4}" presName="childText" presStyleLbl="bgAcc1" presStyleIdx="0" presStyleCnt="2">
        <dgm:presLayoutVars>
          <dgm:bulletEnabled val="1"/>
        </dgm:presLayoutVars>
      </dgm:prSet>
      <dgm:spPr/>
    </dgm:pt>
    <dgm:pt modelId="{C28A150D-E923-EB42-A855-39BC4C4410AF}" type="pres">
      <dgm:prSet presAssocID="{D166507A-B850-4748-80FA-9BEE3BD1A557}" presName="root" presStyleCnt="0"/>
      <dgm:spPr/>
    </dgm:pt>
    <dgm:pt modelId="{DB3061F3-3A13-014B-8F99-F50461E17B0A}" type="pres">
      <dgm:prSet presAssocID="{D166507A-B850-4748-80FA-9BEE3BD1A557}" presName="rootComposite" presStyleCnt="0"/>
      <dgm:spPr/>
    </dgm:pt>
    <dgm:pt modelId="{1F06BD9D-098B-5B49-A1C6-2688916960F5}" type="pres">
      <dgm:prSet presAssocID="{D166507A-B850-4748-80FA-9BEE3BD1A557}" presName="rootText" presStyleLbl="node1" presStyleIdx="1" presStyleCnt="2" custScaleX="75840" custScaleY="62801"/>
      <dgm:spPr/>
    </dgm:pt>
    <dgm:pt modelId="{4F7059B4-3026-4D48-A66B-5921632D3A5F}" type="pres">
      <dgm:prSet presAssocID="{D166507A-B850-4748-80FA-9BEE3BD1A557}" presName="rootConnector" presStyleLbl="node1" presStyleIdx="1" presStyleCnt="2"/>
      <dgm:spPr/>
    </dgm:pt>
    <dgm:pt modelId="{7AD83E7D-AE0C-0742-A3B5-50A6F5657540}" type="pres">
      <dgm:prSet presAssocID="{D166507A-B850-4748-80FA-9BEE3BD1A557}" presName="childShape" presStyleCnt="0"/>
      <dgm:spPr/>
    </dgm:pt>
    <dgm:pt modelId="{EF128FEA-5112-D847-A9FE-DBB58954D385}" type="pres">
      <dgm:prSet presAssocID="{9D30CECB-FEAA-0149-9960-6704972FA37C}" presName="Name13" presStyleLbl="parChTrans1D2" presStyleIdx="1" presStyleCnt="2"/>
      <dgm:spPr/>
    </dgm:pt>
    <dgm:pt modelId="{7E9111BB-64AC-2A46-8958-BFA6C83F25D1}" type="pres">
      <dgm:prSet presAssocID="{866D3C72-B135-FC41-BC2C-78A383EFE3A7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33A57931-A91A-884B-9085-B9E7F2E24328}" type="presOf" srcId="{866D3C72-B135-FC41-BC2C-78A383EFE3A7}" destId="{7E9111BB-64AC-2A46-8958-BFA6C83F25D1}" srcOrd="0" destOrd="0" presId="urn:microsoft.com/office/officeart/2005/8/layout/hierarchy3"/>
    <dgm:cxn modelId="{FA75453F-B526-A74C-B936-274FB5E5FE95}" srcId="{FEC883C2-9BA4-954F-B453-9E0C5A569695}" destId="{D166507A-B850-4748-80FA-9BEE3BD1A557}" srcOrd="1" destOrd="0" parTransId="{23FC28B2-4ED8-B744-A0CE-21EBEA571888}" sibTransId="{B6DF4C6A-AD35-974F-8044-8095740411E9}"/>
    <dgm:cxn modelId="{3EE8E165-3005-6D46-916A-24527727CF3E}" type="presOf" srcId="{D166507A-B850-4748-80FA-9BEE3BD1A557}" destId="{1F06BD9D-098B-5B49-A1C6-2688916960F5}" srcOrd="0" destOrd="0" presId="urn:microsoft.com/office/officeart/2005/8/layout/hierarchy3"/>
    <dgm:cxn modelId="{0476476A-3C33-B443-8A82-5E01B95CF460}" type="presOf" srcId="{075A5478-6CCF-5342-ADDB-84EB8D60EA5E}" destId="{998DFC4C-C866-6E43-87C7-0105AFD1A89E}" srcOrd="0" destOrd="0" presId="urn:microsoft.com/office/officeart/2005/8/layout/hierarchy3"/>
    <dgm:cxn modelId="{2FA60472-239C-9949-8B16-FFD783A6CB22}" type="presOf" srcId="{FEC883C2-9BA4-954F-B453-9E0C5A569695}" destId="{D036D065-66B4-4B46-9C02-6253E8CA4345}" srcOrd="0" destOrd="0" presId="urn:microsoft.com/office/officeart/2005/8/layout/hierarchy3"/>
    <dgm:cxn modelId="{D42F627D-DC42-654C-BC1B-FAE24ECF488F}" type="presOf" srcId="{34FAF2E8-1DDD-3C4A-BB6A-735C6396F34B}" destId="{BBB6438E-0F8E-7B4F-B0B2-EB3B18CB9B79}" srcOrd="0" destOrd="0" presId="urn:microsoft.com/office/officeart/2005/8/layout/hierarchy3"/>
    <dgm:cxn modelId="{183EA38F-1AB9-9842-ABF3-47A2092E6A13}" type="presOf" srcId="{34FAF2E8-1DDD-3C4A-BB6A-735C6396F34B}" destId="{09DBCFD8-7949-7E41-9288-F9B6D2AA4B01}" srcOrd="1" destOrd="0" presId="urn:microsoft.com/office/officeart/2005/8/layout/hierarchy3"/>
    <dgm:cxn modelId="{C4CFD892-8B6F-3649-AD18-E96B6DE88DE0}" type="presOf" srcId="{9D30CECB-FEAA-0149-9960-6704972FA37C}" destId="{EF128FEA-5112-D847-A9FE-DBB58954D385}" srcOrd="0" destOrd="0" presId="urn:microsoft.com/office/officeart/2005/8/layout/hierarchy3"/>
    <dgm:cxn modelId="{47FB9FA5-AA67-B14E-A76C-63714EA4916E}" srcId="{FEC883C2-9BA4-954F-B453-9E0C5A569695}" destId="{34FAF2E8-1DDD-3C4A-BB6A-735C6396F34B}" srcOrd="0" destOrd="0" parTransId="{16EDEB80-1B34-7841-AD91-43FD210EE7E5}" sibTransId="{AE4ADFF5-6BF6-5A41-B325-69A38599778D}"/>
    <dgm:cxn modelId="{F9FB11CE-017A-ED43-B0B2-1EB9F0CA304D}" srcId="{D166507A-B850-4748-80FA-9BEE3BD1A557}" destId="{866D3C72-B135-FC41-BC2C-78A383EFE3A7}" srcOrd="0" destOrd="0" parTransId="{9D30CECB-FEAA-0149-9960-6704972FA37C}" sibTransId="{D4444B7A-0E59-3A47-A020-1434A0F9F639}"/>
    <dgm:cxn modelId="{058ECBD8-79EF-934A-B35F-A1386EEC0126}" type="presOf" srcId="{868C7E38-567C-5245-80C5-E1EC5FEA03E4}" destId="{198ADBF4-7B04-574F-A5AC-52CB428F7758}" srcOrd="0" destOrd="0" presId="urn:microsoft.com/office/officeart/2005/8/layout/hierarchy3"/>
    <dgm:cxn modelId="{031ECBE6-DDF3-0A4A-B9B8-CF36692FDD3A}" srcId="{34FAF2E8-1DDD-3C4A-BB6A-735C6396F34B}" destId="{868C7E38-567C-5245-80C5-E1EC5FEA03E4}" srcOrd="0" destOrd="0" parTransId="{075A5478-6CCF-5342-ADDB-84EB8D60EA5E}" sibTransId="{F3B04F8A-BCE9-974D-8932-AF193C4ABAC5}"/>
    <dgm:cxn modelId="{CC0BCAFC-40AB-A743-A181-832A46793007}" type="presOf" srcId="{D166507A-B850-4748-80FA-9BEE3BD1A557}" destId="{4F7059B4-3026-4D48-A66B-5921632D3A5F}" srcOrd="1" destOrd="0" presId="urn:microsoft.com/office/officeart/2005/8/layout/hierarchy3"/>
    <dgm:cxn modelId="{CEB73E3B-A5F7-C84D-B057-850F0FCF26DF}" type="presParOf" srcId="{D036D065-66B4-4B46-9C02-6253E8CA4345}" destId="{8E857BE9-5637-244C-AD6D-ED2D6D5E1819}" srcOrd="0" destOrd="0" presId="urn:microsoft.com/office/officeart/2005/8/layout/hierarchy3"/>
    <dgm:cxn modelId="{44B3FBDB-3DC9-A743-A9B2-984C4D49B680}" type="presParOf" srcId="{8E857BE9-5637-244C-AD6D-ED2D6D5E1819}" destId="{C312D5E3-8DD6-3D45-84D5-E024D4F7EECA}" srcOrd="0" destOrd="0" presId="urn:microsoft.com/office/officeart/2005/8/layout/hierarchy3"/>
    <dgm:cxn modelId="{D891283A-3C07-FF4F-9809-37510B04B687}" type="presParOf" srcId="{C312D5E3-8DD6-3D45-84D5-E024D4F7EECA}" destId="{BBB6438E-0F8E-7B4F-B0B2-EB3B18CB9B79}" srcOrd="0" destOrd="0" presId="urn:microsoft.com/office/officeart/2005/8/layout/hierarchy3"/>
    <dgm:cxn modelId="{C71D2215-FCEF-FF42-8AB5-8E958DF2FE7F}" type="presParOf" srcId="{C312D5E3-8DD6-3D45-84D5-E024D4F7EECA}" destId="{09DBCFD8-7949-7E41-9288-F9B6D2AA4B01}" srcOrd="1" destOrd="0" presId="urn:microsoft.com/office/officeart/2005/8/layout/hierarchy3"/>
    <dgm:cxn modelId="{33344189-59A0-3B46-BDC8-3DA1057E7EF1}" type="presParOf" srcId="{8E857BE9-5637-244C-AD6D-ED2D6D5E1819}" destId="{D28024D1-0F24-8642-89C4-178B591B60D1}" srcOrd="1" destOrd="0" presId="urn:microsoft.com/office/officeart/2005/8/layout/hierarchy3"/>
    <dgm:cxn modelId="{27C8E49B-EE51-174C-B605-6D21B4B0A48D}" type="presParOf" srcId="{D28024D1-0F24-8642-89C4-178B591B60D1}" destId="{998DFC4C-C866-6E43-87C7-0105AFD1A89E}" srcOrd="0" destOrd="0" presId="urn:microsoft.com/office/officeart/2005/8/layout/hierarchy3"/>
    <dgm:cxn modelId="{AEFD7A9C-8363-574C-890E-98F604D47948}" type="presParOf" srcId="{D28024D1-0F24-8642-89C4-178B591B60D1}" destId="{198ADBF4-7B04-574F-A5AC-52CB428F7758}" srcOrd="1" destOrd="0" presId="urn:microsoft.com/office/officeart/2005/8/layout/hierarchy3"/>
    <dgm:cxn modelId="{A0283793-683C-4848-809E-30E1BFF4ADD9}" type="presParOf" srcId="{D036D065-66B4-4B46-9C02-6253E8CA4345}" destId="{C28A150D-E923-EB42-A855-39BC4C4410AF}" srcOrd="1" destOrd="0" presId="urn:microsoft.com/office/officeart/2005/8/layout/hierarchy3"/>
    <dgm:cxn modelId="{11A22610-75B7-9847-ACAC-F37BDDB50369}" type="presParOf" srcId="{C28A150D-E923-EB42-A855-39BC4C4410AF}" destId="{DB3061F3-3A13-014B-8F99-F50461E17B0A}" srcOrd="0" destOrd="0" presId="urn:microsoft.com/office/officeart/2005/8/layout/hierarchy3"/>
    <dgm:cxn modelId="{FE955CC9-ECDE-264D-AFC0-CD27DEF903FD}" type="presParOf" srcId="{DB3061F3-3A13-014B-8F99-F50461E17B0A}" destId="{1F06BD9D-098B-5B49-A1C6-2688916960F5}" srcOrd="0" destOrd="0" presId="urn:microsoft.com/office/officeart/2005/8/layout/hierarchy3"/>
    <dgm:cxn modelId="{0B54A97B-BC14-BE4C-A95A-52219F1F2F1C}" type="presParOf" srcId="{DB3061F3-3A13-014B-8F99-F50461E17B0A}" destId="{4F7059B4-3026-4D48-A66B-5921632D3A5F}" srcOrd="1" destOrd="0" presId="urn:microsoft.com/office/officeart/2005/8/layout/hierarchy3"/>
    <dgm:cxn modelId="{F3F9F610-DD7C-F14B-8DD6-DD1A5CCE6E93}" type="presParOf" srcId="{C28A150D-E923-EB42-A855-39BC4C4410AF}" destId="{7AD83E7D-AE0C-0742-A3B5-50A6F5657540}" srcOrd="1" destOrd="0" presId="urn:microsoft.com/office/officeart/2005/8/layout/hierarchy3"/>
    <dgm:cxn modelId="{236364F5-908B-5F4D-981F-188981A7A453}" type="presParOf" srcId="{7AD83E7D-AE0C-0742-A3B5-50A6F5657540}" destId="{EF128FEA-5112-D847-A9FE-DBB58954D385}" srcOrd="0" destOrd="0" presId="urn:microsoft.com/office/officeart/2005/8/layout/hierarchy3"/>
    <dgm:cxn modelId="{AEFAC8E6-2250-7F47-8D7C-EDB1071D0C1A}" type="presParOf" srcId="{7AD83E7D-AE0C-0742-A3B5-50A6F5657540}" destId="{7E9111BB-64AC-2A46-8958-BFA6C83F25D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5444B2A-D8CF-4814-9971-BE229C60217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EA27742-6285-4030-A673-654A272D6D0A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Times" pitchFamily="2" charset="0"/>
            </a:rPr>
            <a:t>Basic Notation</a:t>
          </a:r>
        </a:p>
      </dgm:t>
    </dgm:pt>
    <dgm:pt modelId="{E17F154E-0923-4FE7-B720-F631CD9B1701}" type="parTrans" cxnId="{41F0E758-3D91-461E-B5E4-5EA69E56324D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4B8EC0A2-D43B-4C07-9D2D-6FC52112CADE}" type="sibTrans" cxnId="{41F0E758-3D91-461E-B5E4-5EA69E56324D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ACCED751-A19E-44FE-896F-AD5F5CFA848D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Times" pitchFamily="2" charset="0"/>
            </a:rPr>
            <a:t>Q learning</a:t>
          </a:r>
        </a:p>
      </dgm:t>
    </dgm:pt>
    <dgm:pt modelId="{64DBEA7E-0229-424A-9330-3EA305BC9C36}" type="parTrans" cxnId="{9673E908-67C8-477D-B77B-F05D9F11ECC8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008EAD73-3B84-4CEA-B3FB-C198504BE64B}" type="sibTrans" cxnId="{9673E908-67C8-477D-B77B-F05D9F11ECC8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4F50AAEF-EAF3-4305-80B0-E6094ED0393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Times" pitchFamily="2" charset="0"/>
            </a:rPr>
            <a:t>Demonstration</a:t>
          </a:r>
        </a:p>
      </dgm:t>
    </dgm:pt>
    <dgm:pt modelId="{A444A7EB-A38E-4B50-8A62-6730FB0BDA8C}" type="parTrans" cxnId="{A7E0E50A-F014-4297-A619-56395E36C6A2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6D6FDAEB-24F9-4164-B087-E900401D4C66}" type="sibTrans" cxnId="{A7E0E50A-F014-4297-A619-56395E36C6A2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13776412-A16F-8C47-8D19-8E9C03967BA5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imes" pitchFamily="2" charset="0"/>
            </a:rPr>
            <a:t>Tic tac toe model</a:t>
          </a:r>
          <a:endParaRPr lang="en-US" dirty="0">
            <a:latin typeface="Times" pitchFamily="2" charset="0"/>
          </a:endParaRPr>
        </a:p>
      </dgm:t>
    </dgm:pt>
    <dgm:pt modelId="{D06FAA0A-F970-D844-88BE-32A8883CF7C0}" type="parTrans" cxnId="{28550498-31A7-694E-B072-824FFF07728C}">
      <dgm:prSet/>
      <dgm:spPr/>
      <dgm:t>
        <a:bodyPr/>
        <a:lstStyle/>
        <a:p>
          <a:endParaRPr lang="en-US"/>
        </a:p>
      </dgm:t>
    </dgm:pt>
    <dgm:pt modelId="{8887D454-29B3-634D-968C-5EA50F2CF56F}" type="sibTrans" cxnId="{28550498-31A7-694E-B072-824FFF07728C}">
      <dgm:prSet/>
      <dgm:spPr/>
      <dgm:t>
        <a:bodyPr/>
        <a:lstStyle/>
        <a:p>
          <a:endParaRPr lang="en-US"/>
        </a:p>
      </dgm:t>
    </dgm:pt>
    <dgm:pt modelId="{2BA3AE88-B468-4286-B310-4ACFDA02665B}" type="pres">
      <dgm:prSet presAssocID="{25444B2A-D8CF-4814-9971-BE229C602171}" presName="root" presStyleCnt="0">
        <dgm:presLayoutVars>
          <dgm:dir/>
          <dgm:resizeHandles val="exact"/>
        </dgm:presLayoutVars>
      </dgm:prSet>
      <dgm:spPr/>
    </dgm:pt>
    <dgm:pt modelId="{3135E6FF-E7A0-7E41-B8DF-541126F1FB27}" type="pres">
      <dgm:prSet presAssocID="{13776412-A16F-8C47-8D19-8E9C03967BA5}" presName="compNode" presStyleCnt="0"/>
      <dgm:spPr/>
    </dgm:pt>
    <dgm:pt modelId="{929561A3-97D9-A549-BAE0-A6E50DCA9088}" type="pres">
      <dgm:prSet presAssocID="{13776412-A16F-8C47-8D19-8E9C03967BA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 Tac Toe with solid fill"/>
        </a:ext>
      </dgm:extLst>
    </dgm:pt>
    <dgm:pt modelId="{4177FB2F-6954-5149-950C-5DB5F4FFD7A5}" type="pres">
      <dgm:prSet presAssocID="{13776412-A16F-8C47-8D19-8E9C03967BA5}" presName="iconSpace" presStyleCnt="0"/>
      <dgm:spPr/>
    </dgm:pt>
    <dgm:pt modelId="{82C02334-4BDF-7840-ACB6-849BAA9AEAC0}" type="pres">
      <dgm:prSet presAssocID="{13776412-A16F-8C47-8D19-8E9C03967BA5}" presName="parTx" presStyleLbl="revTx" presStyleIdx="0" presStyleCnt="8">
        <dgm:presLayoutVars>
          <dgm:chMax val="0"/>
          <dgm:chPref val="0"/>
        </dgm:presLayoutVars>
      </dgm:prSet>
      <dgm:spPr/>
    </dgm:pt>
    <dgm:pt modelId="{18261A4E-63E8-454F-891D-D8BB5E7F5DEB}" type="pres">
      <dgm:prSet presAssocID="{13776412-A16F-8C47-8D19-8E9C03967BA5}" presName="txSpace" presStyleCnt="0"/>
      <dgm:spPr/>
    </dgm:pt>
    <dgm:pt modelId="{2606F939-701A-DD41-AEF2-A4480CD59B51}" type="pres">
      <dgm:prSet presAssocID="{13776412-A16F-8C47-8D19-8E9C03967BA5}" presName="desTx" presStyleLbl="revTx" presStyleIdx="1" presStyleCnt="8">
        <dgm:presLayoutVars/>
      </dgm:prSet>
      <dgm:spPr/>
    </dgm:pt>
    <dgm:pt modelId="{AC69AA72-2356-AD40-A8EE-8BDA0848BB8C}" type="pres">
      <dgm:prSet presAssocID="{8887D454-29B3-634D-968C-5EA50F2CF56F}" presName="sibTrans" presStyleCnt="0"/>
      <dgm:spPr/>
    </dgm:pt>
    <dgm:pt modelId="{475D9AEF-0DE3-463F-B18D-6309BCEBA4EE}" type="pres">
      <dgm:prSet presAssocID="{8EA27742-6285-4030-A673-654A272D6D0A}" presName="compNode" presStyleCnt="0"/>
      <dgm:spPr/>
    </dgm:pt>
    <dgm:pt modelId="{D87192FE-A012-4DFF-9C29-9AF920093CE4}" type="pres">
      <dgm:prSet presAssocID="{8EA27742-6285-4030-A673-654A272D6D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761203B-B33B-402F-8D88-3464E60AA175}" type="pres">
      <dgm:prSet presAssocID="{8EA27742-6285-4030-A673-654A272D6D0A}" presName="iconSpace" presStyleCnt="0"/>
      <dgm:spPr/>
    </dgm:pt>
    <dgm:pt modelId="{AFCEADEE-5356-445F-9164-176F28EE03C6}" type="pres">
      <dgm:prSet presAssocID="{8EA27742-6285-4030-A673-654A272D6D0A}" presName="parTx" presStyleLbl="revTx" presStyleIdx="2" presStyleCnt="8">
        <dgm:presLayoutVars>
          <dgm:chMax val="0"/>
          <dgm:chPref val="0"/>
        </dgm:presLayoutVars>
      </dgm:prSet>
      <dgm:spPr/>
    </dgm:pt>
    <dgm:pt modelId="{4877CEDB-8D8F-4598-B86D-19E277940E82}" type="pres">
      <dgm:prSet presAssocID="{8EA27742-6285-4030-A673-654A272D6D0A}" presName="txSpace" presStyleCnt="0"/>
      <dgm:spPr/>
    </dgm:pt>
    <dgm:pt modelId="{E92A7855-D566-43F8-ABC3-BE8DFCE8F45C}" type="pres">
      <dgm:prSet presAssocID="{8EA27742-6285-4030-A673-654A272D6D0A}" presName="desTx" presStyleLbl="revTx" presStyleIdx="3" presStyleCnt="8">
        <dgm:presLayoutVars/>
      </dgm:prSet>
      <dgm:spPr/>
    </dgm:pt>
    <dgm:pt modelId="{1744A2E1-871D-4747-83DE-51A90D5C59E5}" type="pres">
      <dgm:prSet presAssocID="{4B8EC0A2-D43B-4C07-9D2D-6FC52112CADE}" presName="sibTrans" presStyleCnt="0"/>
      <dgm:spPr/>
    </dgm:pt>
    <dgm:pt modelId="{C158C255-D4D7-45D7-9BD4-E8C616626226}" type="pres">
      <dgm:prSet presAssocID="{ACCED751-A19E-44FE-896F-AD5F5CFA848D}" presName="compNode" presStyleCnt="0"/>
      <dgm:spPr/>
    </dgm:pt>
    <dgm:pt modelId="{896EFE39-E405-430F-9E7A-9B0722673769}" type="pres">
      <dgm:prSet presAssocID="{ACCED751-A19E-44FE-896F-AD5F5CFA848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"/>
        </a:ext>
      </dgm:extLst>
    </dgm:pt>
    <dgm:pt modelId="{ED87D949-B70C-47AA-9DB1-D0543BB24B82}" type="pres">
      <dgm:prSet presAssocID="{ACCED751-A19E-44FE-896F-AD5F5CFA848D}" presName="iconSpace" presStyleCnt="0"/>
      <dgm:spPr/>
    </dgm:pt>
    <dgm:pt modelId="{2FCCEEA7-8CE4-473A-9B05-05D03A013089}" type="pres">
      <dgm:prSet presAssocID="{ACCED751-A19E-44FE-896F-AD5F5CFA848D}" presName="parTx" presStyleLbl="revTx" presStyleIdx="4" presStyleCnt="8">
        <dgm:presLayoutVars>
          <dgm:chMax val="0"/>
          <dgm:chPref val="0"/>
        </dgm:presLayoutVars>
      </dgm:prSet>
      <dgm:spPr/>
    </dgm:pt>
    <dgm:pt modelId="{44F0D14B-18C8-4C70-AEC7-68CC9566A068}" type="pres">
      <dgm:prSet presAssocID="{ACCED751-A19E-44FE-896F-AD5F5CFA848D}" presName="txSpace" presStyleCnt="0"/>
      <dgm:spPr/>
    </dgm:pt>
    <dgm:pt modelId="{5B6F83A6-4F08-49D3-AFEC-12D914D296C0}" type="pres">
      <dgm:prSet presAssocID="{ACCED751-A19E-44FE-896F-AD5F5CFA848D}" presName="desTx" presStyleLbl="revTx" presStyleIdx="5" presStyleCnt="8">
        <dgm:presLayoutVars/>
      </dgm:prSet>
      <dgm:spPr/>
    </dgm:pt>
    <dgm:pt modelId="{835A3EBB-86B6-4441-AA9E-9BC18A5DCA38}" type="pres">
      <dgm:prSet presAssocID="{008EAD73-3B84-4CEA-B3FB-C198504BE64B}" presName="sibTrans" presStyleCnt="0"/>
      <dgm:spPr/>
    </dgm:pt>
    <dgm:pt modelId="{632CF2D6-8820-41E5-A576-FD7D48605F3C}" type="pres">
      <dgm:prSet presAssocID="{4F50AAEF-EAF3-4305-80B0-E6094ED03932}" presName="compNode" presStyleCnt="0"/>
      <dgm:spPr/>
    </dgm:pt>
    <dgm:pt modelId="{432FEE77-5694-4AB4-B7CD-818CF8670D52}" type="pres">
      <dgm:prSet presAssocID="{4F50AAEF-EAF3-4305-80B0-E6094ED039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94051EC-5810-4582-ABF6-079184FBC77D}" type="pres">
      <dgm:prSet presAssocID="{4F50AAEF-EAF3-4305-80B0-E6094ED03932}" presName="iconSpace" presStyleCnt="0"/>
      <dgm:spPr/>
    </dgm:pt>
    <dgm:pt modelId="{BD06D98E-030B-4462-A0B9-B4E1122F3F3C}" type="pres">
      <dgm:prSet presAssocID="{4F50AAEF-EAF3-4305-80B0-E6094ED03932}" presName="parTx" presStyleLbl="revTx" presStyleIdx="6" presStyleCnt="8">
        <dgm:presLayoutVars>
          <dgm:chMax val="0"/>
          <dgm:chPref val="0"/>
        </dgm:presLayoutVars>
      </dgm:prSet>
      <dgm:spPr/>
    </dgm:pt>
    <dgm:pt modelId="{89E15FAB-5CFA-494F-9E73-8FA119E1D502}" type="pres">
      <dgm:prSet presAssocID="{4F50AAEF-EAF3-4305-80B0-E6094ED03932}" presName="txSpace" presStyleCnt="0"/>
      <dgm:spPr/>
    </dgm:pt>
    <dgm:pt modelId="{F0421266-542D-4111-8505-33667627B8BA}" type="pres">
      <dgm:prSet presAssocID="{4F50AAEF-EAF3-4305-80B0-E6094ED03932}" presName="desTx" presStyleLbl="revTx" presStyleIdx="7" presStyleCnt="8">
        <dgm:presLayoutVars/>
      </dgm:prSet>
      <dgm:spPr/>
    </dgm:pt>
  </dgm:ptLst>
  <dgm:cxnLst>
    <dgm:cxn modelId="{9673E908-67C8-477D-B77B-F05D9F11ECC8}" srcId="{25444B2A-D8CF-4814-9971-BE229C602171}" destId="{ACCED751-A19E-44FE-896F-AD5F5CFA848D}" srcOrd="2" destOrd="0" parTransId="{64DBEA7E-0229-424A-9330-3EA305BC9C36}" sibTransId="{008EAD73-3B84-4CEA-B3FB-C198504BE64B}"/>
    <dgm:cxn modelId="{A7E0E50A-F014-4297-A619-56395E36C6A2}" srcId="{25444B2A-D8CF-4814-9971-BE229C602171}" destId="{4F50AAEF-EAF3-4305-80B0-E6094ED03932}" srcOrd="3" destOrd="0" parTransId="{A444A7EB-A38E-4B50-8A62-6730FB0BDA8C}" sibTransId="{6D6FDAEB-24F9-4164-B087-E900401D4C66}"/>
    <dgm:cxn modelId="{EA214515-11D9-489D-B53F-FC163826B31F}" type="presOf" srcId="{4F50AAEF-EAF3-4305-80B0-E6094ED03932}" destId="{BD06D98E-030B-4462-A0B9-B4E1122F3F3C}" srcOrd="0" destOrd="0" presId="urn:microsoft.com/office/officeart/2018/5/layout/CenteredIconLabelDescriptionList"/>
    <dgm:cxn modelId="{5B35D925-2E04-4A95-9363-175E699B6072}" type="presOf" srcId="{8EA27742-6285-4030-A673-654A272D6D0A}" destId="{AFCEADEE-5356-445F-9164-176F28EE03C6}" srcOrd="0" destOrd="0" presId="urn:microsoft.com/office/officeart/2018/5/layout/CenteredIconLabelDescriptionList"/>
    <dgm:cxn modelId="{41F0E758-3D91-461E-B5E4-5EA69E56324D}" srcId="{25444B2A-D8CF-4814-9971-BE229C602171}" destId="{8EA27742-6285-4030-A673-654A272D6D0A}" srcOrd="1" destOrd="0" parTransId="{E17F154E-0923-4FE7-B720-F631CD9B1701}" sibTransId="{4B8EC0A2-D43B-4C07-9D2D-6FC52112CADE}"/>
    <dgm:cxn modelId="{9CC95D8A-1B6C-44A7-AA50-D9E419FBC0D2}" type="presOf" srcId="{25444B2A-D8CF-4814-9971-BE229C602171}" destId="{2BA3AE88-B468-4286-B310-4ACFDA02665B}" srcOrd="0" destOrd="0" presId="urn:microsoft.com/office/officeart/2018/5/layout/CenteredIconLabelDescriptionList"/>
    <dgm:cxn modelId="{28550498-31A7-694E-B072-824FFF07728C}" srcId="{25444B2A-D8CF-4814-9971-BE229C602171}" destId="{13776412-A16F-8C47-8D19-8E9C03967BA5}" srcOrd="0" destOrd="0" parTransId="{D06FAA0A-F970-D844-88BE-32A8883CF7C0}" sibTransId="{8887D454-29B3-634D-968C-5EA50F2CF56F}"/>
    <dgm:cxn modelId="{E5BD22A3-D472-FF4B-BB15-678BE96D2B12}" type="presOf" srcId="{13776412-A16F-8C47-8D19-8E9C03967BA5}" destId="{82C02334-4BDF-7840-ACB6-849BAA9AEAC0}" srcOrd="0" destOrd="0" presId="urn:microsoft.com/office/officeart/2018/5/layout/CenteredIconLabelDescriptionList"/>
    <dgm:cxn modelId="{E507C0CD-1CC0-42DC-AD5D-EFAB1A5DD02C}" type="presOf" srcId="{ACCED751-A19E-44FE-896F-AD5F5CFA848D}" destId="{2FCCEEA7-8CE4-473A-9B05-05D03A013089}" srcOrd="0" destOrd="0" presId="urn:microsoft.com/office/officeart/2018/5/layout/CenteredIconLabelDescriptionList"/>
    <dgm:cxn modelId="{49553B56-3E0D-BB47-A782-9DC96521FA21}" type="presParOf" srcId="{2BA3AE88-B468-4286-B310-4ACFDA02665B}" destId="{3135E6FF-E7A0-7E41-B8DF-541126F1FB27}" srcOrd="0" destOrd="0" presId="urn:microsoft.com/office/officeart/2018/5/layout/CenteredIconLabelDescriptionList"/>
    <dgm:cxn modelId="{8B79A6C4-EEA3-EF42-819B-90B7BA8EB71F}" type="presParOf" srcId="{3135E6FF-E7A0-7E41-B8DF-541126F1FB27}" destId="{929561A3-97D9-A549-BAE0-A6E50DCA9088}" srcOrd="0" destOrd="0" presId="urn:microsoft.com/office/officeart/2018/5/layout/CenteredIconLabelDescriptionList"/>
    <dgm:cxn modelId="{7A81F192-4D47-AB44-95E8-BEF6543D079B}" type="presParOf" srcId="{3135E6FF-E7A0-7E41-B8DF-541126F1FB27}" destId="{4177FB2F-6954-5149-950C-5DB5F4FFD7A5}" srcOrd="1" destOrd="0" presId="urn:microsoft.com/office/officeart/2018/5/layout/CenteredIconLabelDescriptionList"/>
    <dgm:cxn modelId="{4CF17A59-5A95-B344-824C-4A0659AEF4D5}" type="presParOf" srcId="{3135E6FF-E7A0-7E41-B8DF-541126F1FB27}" destId="{82C02334-4BDF-7840-ACB6-849BAA9AEAC0}" srcOrd="2" destOrd="0" presId="urn:microsoft.com/office/officeart/2018/5/layout/CenteredIconLabelDescriptionList"/>
    <dgm:cxn modelId="{9C1A7187-F619-AC4A-8FC3-47038450A77B}" type="presParOf" srcId="{3135E6FF-E7A0-7E41-B8DF-541126F1FB27}" destId="{18261A4E-63E8-454F-891D-D8BB5E7F5DEB}" srcOrd="3" destOrd="0" presId="urn:microsoft.com/office/officeart/2018/5/layout/CenteredIconLabelDescriptionList"/>
    <dgm:cxn modelId="{58FE0CA8-1A65-9B48-9350-BB169F8BBA66}" type="presParOf" srcId="{3135E6FF-E7A0-7E41-B8DF-541126F1FB27}" destId="{2606F939-701A-DD41-AEF2-A4480CD59B51}" srcOrd="4" destOrd="0" presId="urn:microsoft.com/office/officeart/2018/5/layout/CenteredIconLabelDescriptionList"/>
    <dgm:cxn modelId="{0B6BEB84-D7F2-D345-8614-A624B6DB911B}" type="presParOf" srcId="{2BA3AE88-B468-4286-B310-4ACFDA02665B}" destId="{AC69AA72-2356-AD40-A8EE-8BDA0848BB8C}" srcOrd="1" destOrd="0" presId="urn:microsoft.com/office/officeart/2018/5/layout/CenteredIconLabelDescriptionList"/>
    <dgm:cxn modelId="{BD3802F3-D240-40F7-8CD6-0C130847243A}" type="presParOf" srcId="{2BA3AE88-B468-4286-B310-4ACFDA02665B}" destId="{475D9AEF-0DE3-463F-B18D-6309BCEBA4EE}" srcOrd="2" destOrd="0" presId="urn:microsoft.com/office/officeart/2018/5/layout/CenteredIconLabelDescriptionList"/>
    <dgm:cxn modelId="{90844C45-C287-47DD-A32D-5EB0365E67D9}" type="presParOf" srcId="{475D9AEF-0DE3-463F-B18D-6309BCEBA4EE}" destId="{D87192FE-A012-4DFF-9C29-9AF920093CE4}" srcOrd="0" destOrd="0" presId="urn:microsoft.com/office/officeart/2018/5/layout/CenteredIconLabelDescriptionList"/>
    <dgm:cxn modelId="{C617EE95-75CE-419C-B567-E7DF9B9E41F9}" type="presParOf" srcId="{475D9AEF-0DE3-463F-B18D-6309BCEBA4EE}" destId="{6761203B-B33B-402F-8D88-3464E60AA175}" srcOrd="1" destOrd="0" presId="urn:microsoft.com/office/officeart/2018/5/layout/CenteredIconLabelDescriptionList"/>
    <dgm:cxn modelId="{21069680-68C5-4FFB-AA0E-106A048C84F4}" type="presParOf" srcId="{475D9AEF-0DE3-463F-B18D-6309BCEBA4EE}" destId="{AFCEADEE-5356-445F-9164-176F28EE03C6}" srcOrd="2" destOrd="0" presId="urn:microsoft.com/office/officeart/2018/5/layout/CenteredIconLabelDescriptionList"/>
    <dgm:cxn modelId="{20E4A05F-7397-4E99-AB44-E5855B6F95B2}" type="presParOf" srcId="{475D9AEF-0DE3-463F-B18D-6309BCEBA4EE}" destId="{4877CEDB-8D8F-4598-B86D-19E277940E82}" srcOrd="3" destOrd="0" presId="urn:microsoft.com/office/officeart/2018/5/layout/CenteredIconLabelDescriptionList"/>
    <dgm:cxn modelId="{A111749B-E0D3-4D3B-B641-980CFC680D48}" type="presParOf" srcId="{475D9AEF-0DE3-463F-B18D-6309BCEBA4EE}" destId="{E92A7855-D566-43F8-ABC3-BE8DFCE8F45C}" srcOrd="4" destOrd="0" presId="urn:microsoft.com/office/officeart/2018/5/layout/CenteredIconLabelDescriptionList"/>
    <dgm:cxn modelId="{C911926D-C798-4BA1-82DA-BB25791F502C}" type="presParOf" srcId="{2BA3AE88-B468-4286-B310-4ACFDA02665B}" destId="{1744A2E1-871D-4747-83DE-51A90D5C59E5}" srcOrd="3" destOrd="0" presId="urn:microsoft.com/office/officeart/2018/5/layout/CenteredIconLabelDescriptionList"/>
    <dgm:cxn modelId="{7977EE82-8C84-46EA-9B07-D21E7A2F6AD9}" type="presParOf" srcId="{2BA3AE88-B468-4286-B310-4ACFDA02665B}" destId="{C158C255-D4D7-45D7-9BD4-E8C616626226}" srcOrd="4" destOrd="0" presId="urn:microsoft.com/office/officeart/2018/5/layout/CenteredIconLabelDescriptionList"/>
    <dgm:cxn modelId="{C1BF7F6C-D099-4713-98F4-CA837D72F04E}" type="presParOf" srcId="{C158C255-D4D7-45D7-9BD4-E8C616626226}" destId="{896EFE39-E405-430F-9E7A-9B0722673769}" srcOrd="0" destOrd="0" presId="urn:microsoft.com/office/officeart/2018/5/layout/CenteredIconLabelDescriptionList"/>
    <dgm:cxn modelId="{BA67B811-71E7-47A2-9A38-7B7BD7AAF2C9}" type="presParOf" srcId="{C158C255-D4D7-45D7-9BD4-E8C616626226}" destId="{ED87D949-B70C-47AA-9DB1-D0543BB24B82}" srcOrd="1" destOrd="0" presId="urn:microsoft.com/office/officeart/2018/5/layout/CenteredIconLabelDescriptionList"/>
    <dgm:cxn modelId="{6D23AA2E-7C9A-4CF5-AF51-E35212D6634E}" type="presParOf" srcId="{C158C255-D4D7-45D7-9BD4-E8C616626226}" destId="{2FCCEEA7-8CE4-473A-9B05-05D03A013089}" srcOrd="2" destOrd="0" presId="urn:microsoft.com/office/officeart/2018/5/layout/CenteredIconLabelDescriptionList"/>
    <dgm:cxn modelId="{40E9719C-39B7-4BF3-8A33-36026EBBEBA8}" type="presParOf" srcId="{C158C255-D4D7-45D7-9BD4-E8C616626226}" destId="{44F0D14B-18C8-4C70-AEC7-68CC9566A068}" srcOrd="3" destOrd="0" presId="urn:microsoft.com/office/officeart/2018/5/layout/CenteredIconLabelDescriptionList"/>
    <dgm:cxn modelId="{8592F3B4-3A08-4365-AD9A-B6922B8A5BC2}" type="presParOf" srcId="{C158C255-D4D7-45D7-9BD4-E8C616626226}" destId="{5B6F83A6-4F08-49D3-AFEC-12D914D296C0}" srcOrd="4" destOrd="0" presId="urn:microsoft.com/office/officeart/2018/5/layout/CenteredIconLabelDescriptionList"/>
    <dgm:cxn modelId="{BCEF85BA-CB34-4B86-BC19-A32EAC8534B8}" type="presParOf" srcId="{2BA3AE88-B468-4286-B310-4ACFDA02665B}" destId="{835A3EBB-86B6-4441-AA9E-9BC18A5DCA38}" srcOrd="5" destOrd="0" presId="urn:microsoft.com/office/officeart/2018/5/layout/CenteredIconLabelDescriptionList"/>
    <dgm:cxn modelId="{33F1289F-48FB-4F07-AEF8-93A8C881DD9D}" type="presParOf" srcId="{2BA3AE88-B468-4286-B310-4ACFDA02665B}" destId="{632CF2D6-8820-41E5-A576-FD7D48605F3C}" srcOrd="6" destOrd="0" presId="urn:microsoft.com/office/officeart/2018/5/layout/CenteredIconLabelDescriptionList"/>
    <dgm:cxn modelId="{0EECA15C-09BB-4144-BAB8-6E6532710494}" type="presParOf" srcId="{632CF2D6-8820-41E5-A576-FD7D48605F3C}" destId="{432FEE77-5694-4AB4-B7CD-818CF8670D52}" srcOrd="0" destOrd="0" presId="urn:microsoft.com/office/officeart/2018/5/layout/CenteredIconLabelDescriptionList"/>
    <dgm:cxn modelId="{BD644A0E-7454-4EB1-A267-32600AD20D91}" type="presParOf" srcId="{632CF2D6-8820-41E5-A576-FD7D48605F3C}" destId="{294051EC-5810-4582-ABF6-079184FBC77D}" srcOrd="1" destOrd="0" presId="urn:microsoft.com/office/officeart/2018/5/layout/CenteredIconLabelDescriptionList"/>
    <dgm:cxn modelId="{6428E880-BEA2-4CB6-97AE-7DC5FEB0FC0F}" type="presParOf" srcId="{632CF2D6-8820-41E5-A576-FD7D48605F3C}" destId="{BD06D98E-030B-4462-A0B9-B4E1122F3F3C}" srcOrd="2" destOrd="0" presId="urn:microsoft.com/office/officeart/2018/5/layout/CenteredIconLabelDescriptionList"/>
    <dgm:cxn modelId="{52B7A0EA-D63F-4C4A-9983-B0C4FFA00F5A}" type="presParOf" srcId="{632CF2D6-8820-41E5-A576-FD7D48605F3C}" destId="{89E15FAB-5CFA-494F-9E73-8FA119E1D502}" srcOrd="3" destOrd="0" presId="urn:microsoft.com/office/officeart/2018/5/layout/CenteredIconLabelDescriptionList"/>
    <dgm:cxn modelId="{222FD74A-3F37-4C71-90E3-AFDD3CFC2863}" type="presParOf" srcId="{632CF2D6-8820-41E5-A576-FD7D48605F3C}" destId="{F0421266-542D-4111-8505-33667627B8B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6685D-CCC0-4C0D-9A6E-316F29D6623C}" type="doc">
      <dgm:prSet loTypeId="urn:microsoft.com/office/officeart/2005/8/layout/vList3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FD636D2-F9DD-4684-8E31-B06DF5C23C66}">
      <dgm:prSet phldrT="[Text]" custT="1"/>
      <dgm:spPr/>
      <dgm:t>
        <a:bodyPr/>
        <a:lstStyle/>
        <a:p>
          <a:pPr algn="l"/>
          <a:r>
            <a:rPr lang="en-US" sz="2000" dirty="0">
              <a:latin typeface="Times" pitchFamily="2" charset="0"/>
            </a:rPr>
            <a:t>x is the human player  </a:t>
          </a:r>
        </a:p>
      </dgm:t>
    </dgm:pt>
    <dgm:pt modelId="{5427479F-612E-4B2B-8621-D1268C55B68A}" type="parTrans" cxnId="{B1377543-1375-4CDC-8460-B94257390409}">
      <dgm:prSet/>
      <dgm:spPr/>
      <dgm:t>
        <a:bodyPr/>
        <a:lstStyle/>
        <a:p>
          <a:pPr algn="l"/>
          <a:endParaRPr lang="en-US" sz="2000">
            <a:latin typeface="Times" pitchFamily="2" charset="0"/>
          </a:endParaRPr>
        </a:p>
      </dgm:t>
    </dgm:pt>
    <dgm:pt modelId="{AD2DA9B8-C805-41C5-A180-F3D6631D92D0}" type="sibTrans" cxnId="{B1377543-1375-4CDC-8460-B94257390409}">
      <dgm:prSet/>
      <dgm:spPr/>
      <dgm:t>
        <a:bodyPr/>
        <a:lstStyle/>
        <a:p>
          <a:pPr algn="l"/>
          <a:endParaRPr lang="en-US" sz="2000">
            <a:latin typeface="Times" pitchFamily="2" charset="0"/>
          </a:endParaRPr>
        </a:p>
      </dgm:t>
    </dgm:pt>
    <dgm:pt modelId="{4CD05714-816E-4134-8517-1759388C352A}">
      <dgm:prSet phldrT="[Text]" custT="1"/>
      <dgm:spPr/>
      <dgm:t>
        <a:bodyPr/>
        <a:lstStyle/>
        <a:p>
          <a:pPr algn="l"/>
          <a:r>
            <a:rPr lang="en-US" sz="2000" dirty="0">
              <a:latin typeface="Times" pitchFamily="2" charset="0"/>
            </a:rPr>
            <a:t>o is the q learned player </a:t>
          </a:r>
        </a:p>
      </dgm:t>
    </dgm:pt>
    <dgm:pt modelId="{6611E104-E2E8-4F22-891E-DEE66A8B2B3C}" type="parTrans" cxnId="{92AF8D2D-4294-43D5-B521-3766EA0DDD96}">
      <dgm:prSet/>
      <dgm:spPr/>
      <dgm:t>
        <a:bodyPr/>
        <a:lstStyle/>
        <a:p>
          <a:pPr algn="l"/>
          <a:endParaRPr lang="en-US" sz="2000">
            <a:latin typeface="Times" pitchFamily="2" charset="0"/>
          </a:endParaRPr>
        </a:p>
      </dgm:t>
    </dgm:pt>
    <dgm:pt modelId="{DFAEE732-69F5-43F6-8D37-280FBC98F8C3}" type="sibTrans" cxnId="{92AF8D2D-4294-43D5-B521-3766EA0DDD96}">
      <dgm:prSet/>
      <dgm:spPr/>
      <dgm:t>
        <a:bodyPr/>
        <a:lstStyle/>
        <a:p>
          <a:pPr algn="l"/>
          <a:endParaRPr lang="en-US" sz="2000">
            <a:latin typeface="Times" pitchFamily="2" charset="0"/>
          </a:endParaRPr>
        </a:p>
      </dgm:t>
    </dgm:pt>
    <dgm:pt modelId="{E6121E86-D871-40CB-98F7-28553212D191}">
      <dgm:prSet phldrT="[Text]" custT="1"/>
      <dgm:spPr/>
      <dgm:t>
        <a:bodyPr/>
        <a:lstStyle/>
        <a:p>
          <a:pPr algn="l"/>
          <a:r>
            <a:rPr lang="en-US" sz="2000" dirty="0">
              <a:latin typeface="Times" pitchFamily="2" charset="0"/>
            </a:rPr>
            <a:t>Consists of  two players: x and o</a:t>
          </a:r>
        </a:p>
      </dgm:t>
    </dgm:pt>
    <dgm:pt modelId="{B7B633D0-B80E-429B-993D-4490A1DDCC90}" type="sibTrans" cxnId="{312200D3-E71A-4F2F-B615-B195BB57F1E2}">
      <dgm:prSet/>
      <dgm:spPr/>
      <dgm:t>
        <a:bodyPr/>
        <a:lstStyle/>
        <a:p>
          <a:pPr algn="l"/>
          <a:endParaRPr lang="en-US" sz="2000">
            <a:latin typeface="Times" pitchFamily="2" charset="0"/>
          </a:endParaRPr>
        </a:p>
      </dgm:t>
    </dgm:pt>
    <dgm:pt modelId="{918CC761-356B-4E1D-B5DB-168EEC7AEEFD}" type="parTrans" cxnId="{312200D3-E71A-4F2F-B615-B195BB57F1E2}">
      <dgm:prSet/>
      <dgm:spPr/>
      <dgm:t>
        <a:bodyPr/>
        <a:lstStyle/>
        <a:p>
          <a:pPr algn="l"/>
          <a:endParaRPr lang="en-US" sz="2000">
            <a:latin typeface="Times" pitchFamily="2" charset="0"/>
          </a:endParaRPr>
        </a:p>
      </dgm:t>
    </dgm:pt>
    <dgm:pt modelId="{D0A5751E-817F-4101-AEDB-18EB3DA3B399}">
      <dgm:prSet phldrT="[Text]" custT="1"/>
      <dgm:spPr/>
      <dgm:t>
        <a:bodyPr/>
        <a:lstStyle/>
        <a:p>
          <a:pPr algn="l"/>
          <a:r>
            <a:rPr lang="en-US" sz="2000" dirty="0">
              <a:latin typeface="Times" pitchFamily="2" charset="0"/>
            </a:rPr>
            <a:t>Model a program using Q learning so it learns to play tic-tac-toe </a:t>
          </a:r>
        </a:p>
      </dgm:t>
    </dgm:pt>
    <dgm:pt modelId="{7DD16D07-633D-4AC5-A9E0-960F69C7738A}" type="sibTrans" cxnId="{44E6BB55-78B0-4D87-8E70-7A56B462F112}">
      <dgm:prSet/>
      <dgm:spPr/>
      <dgm:t>
        <a:bodyPr/>
        <a:lstStyle/>
        <a:p>
          <a:pPr algn="l"/>
          <a:endParaRPr lang="en-US" sz="2000">
            <a:latin typeface="Times" pitchFamily="2" charset="0"/>
          </a:endParaRPr>
        </a:p>
      </dgm:t>
    </dgm:pt>
    <dgm:pt modelId="{3BEF1B46-8DC9-4467-AAE6-398F2CCC5F84}" type="parTrans" cxnId="{44E6BB55-78B0-4D87-8E70-7A56B462F112}">
      <dgm:prSet/>
      <dgm:spPr/>
      <dgm:t>
        <a:bodyPr/>
        <a:lstStyle/>
        <a:p>
          <a:pPr algn="l"/>
          <a:endParaRPr lang="en-US" sz="2000">
            <a:latin typeface="Times" pitchFamily="2" charset="0"/>
          </a:endParaRPr>
        </a:p>
      </dgm:t>
    </dgm:pt>
    <dgm:pt modelId="{57F73E46-4337-45F0-A159-189EC1302283}">
      <dgm:prSet phldrT="[Text]" custT="1"/>
      <dgm:spPr/>
      <dgm:t>
        <a:bodyPr/>
        <a:lstStyle/>
        <a:p>
          <a:pPr algn="l"/>
          <a:r>
            <a:rPr lang="en-US" sz="2000" dirty="0">
              <a:latin typeface="Times" pitchFamily="2" charset="0"/>
            </a:rPr>
            <a:t>Goal is to train the q learned player so it can compete with the human player</a:t>
          </a:r>
        </a:p>
      </dgm:t>
    </dgm:pt>
    <dgm:pt modelId="{09A48AB6-C5C1-42DD-B87E-46CF12BA0ED7}" type="parTrans" cxnId="{C79F102E-FEEF-459A-9101-E0FEAFE822F4}">
      <dgm:prSet/>
      <dgm:spPr/>
      <dgm:t>
        <a:bodyPr/>
        <a:lstStyle/>
        <a:p>
          <a:pPr algn="l"/>
          <a:endParaRPr lang="en-US" sz="2000">
            <a:latin typeface="Times" pitchFamily="2" charset="0"/>
          </a:endParaRPr>
        </a:p>
      </dgm:t>
    </dgm:pt>
    <dgm:pt modelId="{34F75838-700E-4E79-93FC-AF4B79A3E151}" type="sibTrans" cxnId="{C79F102E-FEEF-459A-9101-E0FEAFE822F4}">
      <dgm:prSet/>
      <dgm:spPr/>
      <dgm:t>
        <a:bodyPr/>
        <a:lstStyle/>
        <a:p>
          <a:pPr algn="l"/>
          <a:endParaRPr lang="en-US" sz="2000">
            <a:latin typeface="Times" pitchFamily="2" charset="0"/>
          </a:endParaRPr>
        </a:p>
      </dgm:t>
    </dgm:pt>
    <dgm:pt modelId="{2900F9DD-3FB7-46C9-8575-349F8C946B47}" type="pres">
      <dgm:prSet presAssocID="{4C36685D-CCC0-4C0D-9A6E-316F29D6623C}" presName="linearFlow" presStyleCnt="0">
        <dgm:presLayoutVars>
          <dgm:dir/>
          <dgm:resizeHandles val="exact"/>
        </dgm:presLayoutVars>
      </dgm:prSet>
      <dgm:spPr/>
    </dgm:pt>
    <dgm:pt modelId="{6FFF099A-28C9-42DA-8B32-49DB7450ACA8}" type="pres">
      <dgm:prSet presAssocID="{D0A5751E-817F-4101-AEDB-18EB3DA3B399}" presName="composite" presStyleCnt="0"/>
      <dgm:spPr/>
    </dgm:pt>
    <dgm:pt modelId="{1808278C-EE72-474F-8337-D98008211527}" type="pres">
      <dgm:prSet presAssocID="{D0A5751E-817F-4101-AEDB-18EB3DA3B399}" presName="imgShp" presStyleLbl="fgImgPlace1" presStyleIdx="0" presStyleCnt="5" custLinFactX="-100000" custLinFactNeighborX="-11872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84032C-C478-4498-BB33-5783ACCE9D3A}" type="pres">
      <dgm:prSet presAssocID="{D0A5751E-817F-4101-AEDB-18EB3DA3B399}" presName="txShp" presStyleLbl="node1" presStyleIdx="0" presStyleCnt="5" custScaleX="131604" custLinFactNeighborX="454">
        <dgm:presLayoutVars>
          <dgm:bulletEnabled val="1"/>
        </dgm:presLayoutVars>
      </dgm:prSet>
      <dgm:spPr/>
    </dgm:pt>
    <dgm:pt modelId="{0BEFDE1C-5D2D-4BE4-8334-F753AD69D7D7}" type="pres">
      <dgm:prSet presAssocID="{7DD16D07-633D-4AC5-A9E0-960F69C7738A}" presName="spacing" presStyleCnt="0"/>
      <dgm:spPr/>
    </dgm:pt>
    <dgm:pt modelId="{FE24369C-5AB4-4523-87D3-56879BEE20D2}" type="pres">
      <dgm:prSet presAssocID="{E6121E86-D871-40CB-98F7-28553212D191}" presName="composite" presStyleCnt="0"/>
      <dgm:spPr/>
    </dgm:pt>
    <dgm:pt modelId="{C0384B29-76EE-4820-93CB-846ADFA41736}" type="pres">
      <dgm:prSet presAssocID="{E6121E86-D871-40CB-98F7-28553212D191}" presName="imgShp" presStyleLbl="fgImgPlace1" presStyleIdx="1" presStyleCnt="5" custLinFactX="-100000" custLinFactNeighborX="-118729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3F2E7C84-1B25-400F-8303-ECA4BF69104C}" type="pres">
      <dgm:prSet presAssocID="{E6121E86-D871-40CB-98F7-28553212D191}" presName="txShp" presStyleLbl="node1" presStyleIdx="1" presStyleCnt="5" custScaleX="131604" custLinFactNeighborX="437" custLinFactNeighborY="4308">
        <dgm:presLayoutVars>
          <dgm:bulletEnabled val="1"/>
        </dgm:presLayoutVars>
      </dgm:prSet>
      <dgm:spPr/>
    </dgm:pt>
    <dgm:pt modelId="{8FDD58DF-DEFA-437C-AB0F-D48CCA9B1724}" type="pres">
      <dgm:prSet presAssocID="{B7B633D0-B80E-429B-993D-4490A1DDCC90}" presName="spacing" presStyleCnt="0"/>
      <dgm:spPr/>
    </dgm:pt>
    <dgm:pt modelId="{00C690F5-0146-495C-B52A-8C51D775BE30}" type="pres">
      <dgm:prSet presAssocID="{AFD636D2-F9DD-4684-8E31-B06DF5C23C66}" presName="composite" presStyleCnt="0"/>
      <dgm:spPr/>
    </dgm:pt>
    <dgm:pt modelId="{CCC48A2F-8F46-46F1-AE8F-C4901C2A8A75}" type="pres">
      <dgm:prSet presAssocID="{AFD636D2-F9DD-4684-8E31-B06DF5C23C66}" presName="imgShp" presStyleLbl="fgImgPlace1" presStyleIdx="2" presStyleCnt="5" custLinFactX="-100000" custLinFactNeighborX="-118729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35E61A7-BB34-421E-8C4D-39045E2023D5}" type="pres">
      <dgm:prSet presAssocID="{AFD636D2-F9DD-4684-8E31-B06DF5C23C66}" presName="txShp" presStyleLbl="node1" presStyleIdx="2" presStyleCnt="5" custScaleX="131604">
        <dgm:presLayoutVars>
          <dgm:bulletEnabled val="1"/>
        </dgm:presLayoutVars>
      </dgm:prSet>
      <dgm:spPr/>
    </dgm:pt>
    <dgm:pt modelId="{8A38B6A9-9933-42B6-A7C1-A101B65E7239}" type="pres">
      <dgm:prSet presAssocID="{AD2DA9B8-C805-41C5-A180-F3D6631D92D0}" presName="spacing" presStyleCnt="0"/>
      <dgm:spPr/>
    </dgm:pt>
    <dgm:pt modelId="{649BBB3E-D064-42CD-BC7C-374E261EB96F}" type="pres">
      <dgm:prSet presAssocID="{4CD05714-816E-4134-8517-1759388C352A}" presName="composite" presStyleCnt="0"/>
      <dgm:spPr/>
    </dgm:pt>
    <dgm:pt modelId="{1FF9CAD6-86B3-4FCD-87ED-16B32094338C}" type="pres">
      <dgm:prSet presAssocID="{4CD05714-816E-4134-8517-1759388C352A}" presName="imgShp" presStyleLbl="fgImgPlace1" presStyleIdx="3" presStyleCnt="5" custLinFactX="-100000" custLinFactNeighborX="-118729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687B03DD-5A47-4437-96F9-7322D1269B3B}" type="pres">
      <dgm:prSet presAssocID="{4CD05714-816E-4134-8517-1759388C352A}" presName="txShp" presStyleLbl="node1" presStyleIdx="3" presStyleCnt="5" custScaleX="131604">
        <dgm:presLayoutVars>
          <dgm:bulletEnabled val="1"/>
        </dgm:presLayoutVars>
      </dgm:prSet>
      <dgm:spPr/>
    </dgm:pt>
    <dgm:pt modelId="{0EC88EEC-C4EB-40F3-8B9D-DED5CB3759EC}" type="pres">
      <dgm:prSet presAssocID="{DFAEE732-69F5-43F6-8D37-280FBC98F8C3}" presName="spacing" presStyleCnt="0"/>
      <dgm:spPr/>
    </dgm:pt>
    <dgm:pt modelId="{CFAFEF53-A6CB-43BD-ABE7-8DAFF941B728}" type="pres">
      <dgm:prSet presAssocID="{57F73E46-4337-45F0-A159-189EC1302283}" presName="composite" presStyleCnt="0"/>
      <dgm:spPr/>
    </dgm:pt>
    <dgm:pt modelId="{8952CEEF-03B1-4FB5-A164-FBADCCAA0F3A}" type="pres">
      <dgm:prSet presAssocID="{57F73E46-4337-45F0-A159-189EC1302283}" presName="imgShp" presStyleLbl="fgImgPlace1" presStyleIdx="4" presStyleCnt="5" custLinFactX="-100000" custLinFactNeighborX="-116598" custLinFactNeighborY="-44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174F4DF-AC39-413B-A46A-4D9BB054EA33}" type="pres">
      <dgm:prSet presAssocID="{57F73E46-4337-45F0-A159-189EC1302283}" presName="txShp" presStyleLbl="node1" presStyleIdx="4" presStyleCnt="5" custScaleX="132477">
        <dgm:presLayoutVars>
          <dgm:bulletEnabled val="1"/>
        </dgm:presLayoutVars>
      </dgm:prSet>
      <dgm:spPr/>
    </dgm:pt>
  </dgm:ptLst>
  <dgm:cxnLst>
    <dgm:cxn modelId="{2C71E00F-6E5F-4AB7-9066-4B530BD0580F}" type="presOf" srcId="{D0A5751E-817F-4101-AEDB-18EB3DA3B399}" destId="{8784032C-C478-4498-BB33-5783ACCE9D3A}" srcOrd="0" destOrd="0" presId="urn:microsoft.com/office/officeart/2005/8/layout/vList3"/>
    <dgm:cxn modelId="{92AF8D2D-4294-43D5-B521-3766EA0DDD96}" srcId="{4C36685D-CCC0-4C0D-9A6E-316F29D6623C}" destId="{4CD05714-816E-4134-8517-1759388C352A}" srcOrd="3" destOrd="0" parTransId="{6611E104-E2E8-4F22-891E-DEE66A8B2B3C}" sibTransId="{DFAEE732-69F5-43F6-8D37-280FBC98F8C3}"/>
    <dgm:cxn modelId="{C79F102E-FEEF-459A-9101-E0FEAFE822F4}" srcId="{4C36685D-CCC0-4C0D-9A6E-316F29D6623C}" destId="{57F73E46-4337-45F0-A159-189EC1302283}" srcOrd="4" destOrd="0" parTransId="{09A48AB6-C5C1-42DD-B87E-46CF12BA0ED7}" sibTransId="{34F75838-700E-4E79-93FC-AF4B79A3E151}"/>
    <dgm:cxn modelId="{B1377543-1375-4CDC-8460-B94257390409}" srcId="{4C36685D-CCC0-4C0D-9A6E-316F29D6623C}" destId="{AFD636D2-F9DD-4684-8E31-B06DF5C23C66}" srcOrd="2" destOrd="0" parTransId="{5427479F-612E-4B2B-8621-D1268C55B68A}" sibTransId="{AD2DA9B8-C805-41C5-A180-F3D6631D92D0}"/>
    <dgm:cxn modelId="{44E6BB55-78B0-4D87-8E70-7A56B462F112}" srcId="{4C36685D-CCC0-4C0D-9A6E-316F29D6623C}" destId="{D0A5751E-817F-4101-AEDB-18EB3DA3B399}" srcOrd="0" destOrd="0" parTransId="{3BEF1B46-8DC9-4467-AAE6-398F2CCC5F84}" sibTransId="{7DD16D07-633D-4AC5-A9E0-960F69C7738A}"/>
    <dgm:cxn modelId="{63C6B59D-5C75-484B-B885-E7D1E40E6982}" type="presOf" srcId="{4C36685D-CCC0-4C0D-9A6E-316F29D6623C}" destId="{2900F9DD-3FB7-46C9-8575-349F8C946B47}" srcOrd="0" destOrd="0" presId="urn:microsoft.com/office/officeart/2005/8/layout/vList3"/>
    <dgm:cxn modelId="{2C7960A6-B4C0-4F23-B40A-C94EAD5E0D34}" type="presOf" srcId="{4CD05714-816E-4134-8517-1759388C352A}" destId="{687B03DD-5A47-4437-96F9-7322D1269B3B}" srcOrd="0" destOrd="0" presId="urn:microsoft.com/office/officeart/2005/8/layout/vList3"/>
    <dgm:cxn modelId="{F645A2AB-FC4E-4C4D-B07C-AA270497FF64}" type="presOf" srcId="{57F73E46-4337-45F0-A159-189EC1302283}" destId="{4174F4DF-AC39-413B-A46A-4D9BB054EA33}" srcOrd="0" destOrd="0" presId="urn:microsoft.com/office/officeart/2005/8/layout/vList3"/>
    <dgm:cxn modelId="{312200D3-E71A-4F2F-B615-B195BB57F1E2}" srcId="{4C36685D-CCC0-4C0D-9A6E-316F29D6623C}" destId="{E6121E86-D871-40CB-98F7-28553212D191}" srcOrd="1" destOrd="0" parTransId="{918CC761-356B-4E1D-B5DB-168EEC7AEEFD}" sibTransId="{B7B633D0-B80E-429B-993D-4490A1DDCC90}"/>
    <dgm:cxn modelId="{A4B50BD7-20D1-407B-B0B8-5E446F208B0F}" type="presOf" srcId="{E6121E86-D871-40CB-98F7-28553212D191}" destId="{3F2E7C84-1B25-400F-8303-ECA4BF69104C}" srcOrd="0" destOrd="0" presId="urn:microsoft.com/office/officeart/2005/8/layout/vList3"/>
    <dgm:cxn modelId="{8718A8F5-6DC8-43A2-A308-FA584342EAD0}" type="presOf" srcId="{AFD636D2-F9DD-4684-8E31-B06DF5C23C66}" destId="{435E61A7-BB34-421E-8C4D-39045E2023D5}" srcOrd="0" destOrd="0" presId="urn:microsoft.com/office/officeart/2005/8/layout/vList3"/>
    <dgm:cxn modelId="{11C3FBAB-DB00-4FDB-AF6F-C344175576E9}" type="presParOf" srcId="{2900F9DD-3FB7-46C9-8575-349F8C946B47}" destId="{6FFF099A-28C9-42DA-8B32-49DB7450ACA8}" srcOrd="0" destOrd="0" presId="urn:microsoft.com/office/officeart/2005/8/layout/vList3"/>
    <dgm:cxn modelId="{AB96252C-EDBC-4038-A22B-FC19A799BB5B}" type="presParOf" srcId="{6FFF099A-28C9-42DA-8B32-49DB7450ACA8}" destId="{1808278C-EE72-474F-8337-D98008211527}" srcOrd="0" destOrd="0" presId="urn:microsoft.com/office/officeart/2005/8/layout/vList3"/>
    <dgm:cxn modelId="{D0FB3530-0DB7-4D5D-8579-0FF3FB78889F}" type="presParOf" srcId="{6FFF099A-28C9-42DA-8B32-49DB7450ACA8}" destId="{8784032C-C478-4498-BB33-5783ACCE9D3A}" srcOrd="1" destOrd="0" presId="urn:microsoft.com/office/officeart/2005/8/layout/vList3"/>
    <dgm:cxn modelId="{2FC9A9FE-5F21-4A39-AC0E-933F8339DFA1}" type="presParOf" srcId="{2900F9DD-3FB7-46C9-8575-349F8C946B47}" destId="{0BEFDE1C-5D2D-4BE4-8334-F753AD69D7D7}" srcOrd="1" destOrd="0" presId="urn:microsoft.com/office/officeart/2005/8/layout/vList3"/>
    <dgm:cxn modelId="{65B1C38B-BFB3-4424-8284-151FB9CA8B79}" type="presParOf" srcId="{2900F9DD-3FB7-46C9-8575-349F8C946B47}" destId="{FE24369C-5AB4-4523-87D3-56879BEE20D2}" srcOrd="2" destOrd="0" presId="urn:microsoft.com/office/officeart/2005/8/layout/vList3"/>
    <dgm:cxn modelId="{87868915-6806-4F45-93CD-C0CB24C8265F}" type="presParOf" srcId="{FE24369C-5AB4-4523-87D3-56879BEE20D2}" destId="{C0384B29-76EE-4820-93CB-846ADFA41736}" srcOrd="0" destOrd="0" presId="urn:microsoft.com/office/officeart/2005/8/layout/vList3"/>
    <dgm:cxn modelId="{B436754E-3C47-4320-A6FA-B5B8047AD230}" type="presParOf" srcId="{FE24369C-5AB4-4523-87D3-56879BEE20D2}" destId="{3F2E7C84-1B25-400F-8303-ECA4BF69104C}" srcOrd="1" destOrd="0" presId="urn:microsoft.com/office/officeart/2005/8/layout/vList3"/>
    <dgm:cxn modelId="{1B31393F-9C0D-4DA3-88F6-B4CB01F803FB}" type="presParOf" srcId="{2900F9DD-3FB7-46C9-8575-349F8C946B47}" destId="{8FDD58DF-DEFA-437C-AB0F-D48CCA9B1724}" srcOrd="3" destOrd="0" presId="urn:microsoft.com/office/officeart/2005/8/layout/vList3"/>
    <dgm:cxn modelId="{90B86A22-E158-459A-99CB-DD9DFB31891F}" type="presParOf" srcId="{2900F9DD-3FB7-46C9-8575-349F8C946B47}" destId="{00C690F5-0146-495C-B52A-8C51D775BE30}" srcOrd="4" destOrd="0" presId="urn:microsoft.com/office/officeart/2005/8/layout/vList3"/>
    <dgm:cxn modelId="{748017D5-D5D0-4D11-B5F1-66C861559EBF}" type="presParOf" srcId="{00C690F5-0146-495C-B52A-8C51D775BE30}" destId="{CCC48A2F-8F46-46F1-AE8F-C4901C2A8A75}" srcOrd="0" destOrd="0" presId="urn:microsoft.com/office/officeart/2005/8/layout/vList3"/>
    <dgm:cxn modelId="{30D95BAB-4B09-4AB1-B337-CB727EC7E0F3}" type="presParOf" srcId="{00C690F5-0146-495C-B52A-8C51D775BE30}" destId="{435E61A7-BB34-421E-8C4D-39045E2023D5}" srcOrd="1" destOrd="0" presId="urn:microsoft.com/office/officeart/2005/8/layout/vList3"/>
    <dgm:cxn modelId="{7A56F421-EBEE-46C1-8833-5602C50AA6C8}" type="presParOf" srcId="{2900F9DD-3FB7-46C9-8575-349F8C946B47}" destId="{8A38B6A9-9933-42B6-A7C1-A101B65E7239}" srcOrd="5" destOrd="0" presId="urn:microsoft.com/office/officeart/2005/8/layout/vList3"/>
    <dgm:cxn modelId="{3435DD04-C9A5-454C-813C-B13E15BCB248}" type="presParOf" srcId="{2900F9DD-3FB7-46C9-8575-349F8C946B47}" destId="{649BBB3E-D064-42CD-BC7C-374E261EB96F}" srcOrd="6" destOrd="0" presId="urn:microsoft.com/office/officeart/2005/8/layout/vList3"/>
    <dgm:cxn modelId="{9E940F1B-B70B-4F4E-969E-B8E64125514A}" type="presParOf" srcId="{649BBB3E-D064-42CD-BC7C-374E261EB96F}" destId="{1FF9CAD6-86B3-4FCD-87ED-16B32094338C}" srcOrd="0" destOrd="0" presId="urn:microsoft.com/office/officeart/2005/8/layout/vList3"/>
    <dgm:cxn modelId="{6C4062E8-EEB2-4D79-9963-5D6455812F12}" type="presParOf" srcId="{649BBB3E-D064-42CD-BC7C-374E261EB96F}" destId="{687B03DD-5A47-4437-96F9-7322D1269B3B}" srcOrd="1" destOrd="0" presId="urn:microsoft.com/office/officeart/2005/8/layout/vList3"/>
    <dgm:cxn modelId="{53611C9C-EBDC-45DB-896B-FA92794D2B10}" type="presParOf" srcId="{2900F9DD-3FB7-46C9-8575-349F8C946B47}" destId="{0EC88EEC-C4EB-40F3-8B9D-DED5CB3759EC}" srcOrd="7" destOrd="0" presId="urn:microsoft.com/office/officeart/2005/8/layout/vList3"/>
    <dgm:cxn modelId="{5EF14BDC-10E4-4016-89BF-B636A96790E5}" type="presParOf" srcId="{2900F9DD-3FB7-46C9-8575-349F8C946B47}" destId="{CFAFEF53-A6CB-43BD-ABE7-8DAFF941B728}" srcOrd="8" destOrd="0" presId="urn:microsoft.com/office/officeart/2005/8/layout/vList3"/>
    <dgm:cxn modelId="{82C679E8-1C22-457B-AB99-A5394EAE5CED}" type="presParOf" srcId="{CFAFEF53-A6CB-43BD-ABE7-8DAFF941B728}" destId="{8952CEEF-03B1-4FB5-A164-FBADCCAA0F3A}" srcOrd="0" destOrd="0" presId="urn:microsoft.com/office/officeart/2005/8/layout/vList3"/>
    <dgm:cxn modelId="{ADFC3D17-A2CB-495C-830C-20A90E03D2D9}" type="presParOf" srcId="{CFAFEF53-A6CB-43BD-ABE7-8DAFF941B728}" destId="{4174F4DF-AC39-413B-A46A-4D9BB054EA3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A87452-1832-43BA-89A6-ED41F64651E4}" type="doc">
      <dgm:prSet loTypeId="urn:microsoft.com/office/officeart/2005/8/layout/list1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A7857E1-17E3-4283-9606-91563849E78D}">
      <dgm:prSet phldrT="[Text]" custT="1"/>
      <dgm:spPr/>
      <dgm:t>
        <a:bodyPr/>
        <a:lstStyle/>
        <a:p>
          <a:r>
            <a:rPr lang="en-US" sz="1800" dirty="0">
              <a:latin typeface="Times" pitchFamily="2" charset="0"/>
            </a:rPr>
            <a:t>Components of the model: environment, state, action</a:t>
          </a:r>
          <a:r>
            <a:rPr lang="en-US" sz="1800">
              <a:latin typeface="Times" pitchFamily="2" charset="0"/>
            </a:rPr>
            <a:t>, reward, agent</a:t>
          </a:r>
          <a:endParaRPr lang="en-US" sz="1800" dirty="0">
            <a:latin typeface="Times" pitchFamily="2" charset="0"/>
          </a:endParaRPr>
        </a:p>
      </dgm:t>
    </dgm:pt>
    <dgm:pt modelId="{75E8922D-3C00-46DA-846E-EA0370EA4060}" type="parTrans" cxnId="{834EB0C7-1F66-4D11-BA4C-29AE0F6C85C7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133EBE10-2634-484A-A1CD-4F24C359384A}" type="sibTrans" cxnId="{834EB0C7-1F66-4D11-BA4C-29AE0F6C85C7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BEA144DA-9FBF-4B3C-BEAF-E977598BFA6B}">
      <dgm:prSet phldrT="[Text]" custT="1"/>
      <dgm:spPr/>
      <dgm:t>
        <a:bodyPr/>
        <a:lstStyle/>
        <a:p>
          <a:r>
            <a:rPr lang="en-US" sz="1800" dirty="0">
              <a:latin typeface="Times" pitchFamily="2" charset="0"/>
            </a:rPr>
            <a:t>Goal is to use Q learning to maximize the total reward it receives.</a:t>
          </a:r>
        </a:p>
      </dgm:t>
    </dgm:pt>
    <dgm:pt modelId="{9F1DB60D-722A-4DB9-9949-FAA2CD73C8E8}" type="parTrans" cxnId="{8A7F3BF7-FD7D-4D39-938B-BC5AEDEABEA5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B915E986-DA5E-4224-9E04-C3F9DD053CF3}" type="sibTrans" cxnId="{8A7F3BF7-FD7D-4D39-938B-BC5AEDEABEA5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0DC9C7AE-A4F3-4F5E-A75B-52B3A4A544A6}">
          <dgm:prSet phldrT="[Text]" custT="1"/>
          <dgm:spPr/>
          <dgm:t>
            <a:bodyPr/>
            <a:lstStyle/>
            <a:p>
              <a:r>
                <a:rPr lang="en-US" sz="1800" baseline="0" dirty="0">
                  <a:latin typeface="Times" pitchFamily="2" charset="0"/>
                </a:rPr>
                <a:t>At time </a:t>
              </a:r>
              <a14:m>
                <m:oMath xmlns:m="http://schemas.openxmlformats.org/officeDocument/2006/math">
                  <m:r>
                    <a:rPr lang="en-US" sz="1800" b="0" i="1" baseline="0" smtClean="0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sz="1800" baseline="0" dirty="0">
                  <a:latin typeface="Times" pitchFamily="2" charset="0"/>
                </a:rPr>
                <a:t>, the tic-tac-toe agent receives the current state,</a:t>
              </a:r>
              <a:r>
                <a:rPr lang="en-US" sz="1800" b="0" dirty="0">
                  <a:latin typeface="Times" pitchFamily="2" charset="0"/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baseline="0" dirty="0">
                <a:latin typeface="Times" pitchFamily="2" charset="0"/>
              </a:endParaRPr>
            </a:p>
          </dgm:t>
        </dgm:pt>
      </mc:Choice>
      <mc:Fallback xmlns="">
        <dgm:pt modelId="{0DC9C7AE-A4F3-4F5E-A75B-52B3A4A544A6}">
          <dgm:prSet phldrT="[Text]" custT="1"/>
          <dgm:spPr/>
          <dgm:t>
            <a:bodyPr/>
            <a:lstStyle/>
            <a:p>
              <a:r>
                <a:rPr lang="en-US" sz="1800" baseline="0" dirty="0">
                  <a:latin typeface="Times" pitchFamily="2" charset="0"/>
                </a:rPr>
                <a:t>At time </a:t>
              </a:r>
              <a:r>
                <a:rPr lang="en-US" sz="1800" b="0" i="0" baseline="0">
                  <a:latin typeface="Cambria Math" panose="02040503050406030204" pitchFamily="18" charset="0"/>
                </a:rPr>
                <a:t>𝑡</a:t>
              </a:r>
              <a:r>
                <a:rPr lang="en-US" sz="1800" baseline="0" dirty="0">
                  <a:latin typeface="Times" pitchFamily="2" charset="0"/>
                </a:rPr>
                <a:t>, the tic-tac-toe agent receives the current state,</a:t>
              </a:r>
              <a:r>
                <a:rPr lang="en-US" sz="1800" b="0" dirty="0">
                  <a:latin typeface="Times" pitchFamily="2" charset="0"/>
                </a:rPr>
                <a:t> </a:t>
              </a:r>
              <a:r>
                <a:rPr lang="en-US" sz="1800" b="0" i="0">
                  <a:latin typeface="Cambria Math" panose="02040503050406030204" pitchFamily="18" charset="0"/>
                </a:rPr>
                <a:t>𝑆_𝑡</a:t>
              </a:r>
              <a:endParaRPr lang="en-US" sz="1800" baseline="0" dirty="0">
                <a:latin typeface="Times" pitchFamily="2" charset="0"/>
              </a:endParaRPr>
            </a:p>
          </dgm:t>
        </dgm:pt>
      </mc:Fallback>
    </mc:AlternateContent>
    <dgm:pt modelId="{11F7890C-173F-4A1A-B618-3F866B5F92CB}" type="parTrans" cxnId="{01F1CB33-7228-46EC-805C-20808916010E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01B597FD-0012-401B-B9AB-06492C876366}" type="sibTrans" cxnId="{01F1CB33-7228-46EC-805C-20808916010E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D2B067E1-E923-4D69-A380-E4574525C314}">
          <dgm:prSet phldrT="[Text]" custT="1"/>
          <dgm:spPr/>
          <dgm:t>
            <a:bodyPr/>
            <a:lstStyle/>
            <a:p>
              <a:r>
                <a:rPr lang="en-US" sz="1800" dirty="0">
                  <a:latin typeface="Times" pitchFamily="2" charset="0"/>
                </a:rPr>
                <a:t>Depending on this state, the agent takes an action,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n-US" sz="1800" dirty="0">
                  <a:latin typeface="Times" pitchFamily="2" charset="0"/>
                </a:rPr>
                <a:t> following a policy </a:t>
              </a:r>
              <a14:m>
                <m:oMath xmlns:m="http://schemas.openxmlformats.org/officeDocument/2006/math">
                  <m:r>
                    <a:rPr lang="en-US" sz="1800" b="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endParaRPr lang="en-US" sz="1800" dirty="0">
                <a:latin typeface="Times" pitchFamily="2" charset="0"/>
              </a:endParaRPr>
            </a:p>
          </dgm:t>
        </dgm:pt>
      </mc:Choice>
      <mc:Fallback xmlns="">
        <dgm:pt modelId="{D2B067E1-E923-4D69-A380-E4574525C314}">
          <dgm:prSet phldrT="[Text]" custT="1"/>
          <dgm:spPr/>
          <dgm:t>
            <a:bodyPr/>
            <a:lstStyle/>
            <a:p>
              <a:r>
                <a:rPr lang="en-US" sz="1800" dirty="0">
                  <a:latin typeface="Times" pitchFamily="2" charset="0"/>
                </a:rPr>
                <a:t>Depending on this state, the agent takes an action, </a:t>
              </a:r>
              <a:r>
                <a:rPr lang="en-US" sz="1800" b="0" i="0">
                  <a:latin typeface="Cambria Math" panose="02040503050406030204" pitchFamily="18" charset="0"/>
                </a:rPr>
                <a:t>𝐴_𝑡</a:t>
              </a:r>
              <a:r>
                <a:rPr lang="en-US" sz="1800" dirty="0">
                  <a:latin typeface="Times" pitchFamily="2" charset="0"/>
                </a:rPr>
                <a:t> following a policy </a:t>
              </a:r>
              <a:r>
                <a:rPr lang="en-US" sz="1800" b="0" i="0">
                  <a:latin typeface="Cambria Math" panose="02040503050406030204" pitchFamily="18" charset="0"/>
                </a:rPr>
                <a:t>𝜋</a:t>
              </a:r>
              <a:endParaRPr lang="en-US" sz="1800" dirty="0">
                <a:latin typeface="Times" pitchFamily="2" charset="0"/>
              </a:endParaRPr>
            </a:p>
          </dgm:t>
        </dgm:pt>
      </mc:Fallback>
    </mc:AlternateContent>
    <dgm:pt modelId="{0FA113CB-6EA8-4926-B3C0-73F0C0EB5A87}" type="parTrans" cxnId="{20AB5AD1-9D8C-4110-A83D-D7B5C18CAB57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6266E6F7-836C-419F-AF55-505C66041202}" type="sibTrans" cxnId="{20AB5AD1-9D8C-4110-A83D-D7B5C18CAB57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0517CE5-AFEF-41EE-9AB5-D48464DB0EEB}">
          <dgm:prSet phldrT="[Text]" custT="1"/>
          <dgm:spPr/>
          <dgm:t>
            <a:bodyPr/>
            <a:lstStyle/>
            <a:p>
              <a:r>
                <a:rPr lang="en-US" sz="1800" dirty="0">
                  <a:latin typeface="Times" pitchFamily="2" charset="0"/>
                </a:rPr>
                <a:t>Receives a 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+1</m:t>
                      </m:r>
                    </m:sub>
                  </m:sSub>
                </m:oMath>
              </a14:m>
              <a:r>
                <a:rPr lang="en-US" sz="1800" dirty="0">
                  <a:latin typeface="Times" pitchFamily="2" charset="0"/>
                </a:rPr>
                <a:t> for the action</a:t>
              </a:r>
            </a:p>
          </dgm:t>
        </dgm:pt>
      </mc:Choice>
      <mc:Fallback xmlns="">
        <dgm:pt modelId="{E0517CE5-AFEF-41EE-9AB5-D48464DB0EEB}">
          <dgm:prSet phldrT="[Text]" custT="1"/>
          <dgm:spPr/>
          <dgm:t>
            <a:bodyPr/>
            <a:lstStyle/>
            <a:p>
              <a:r>
                <a:rPr lang="en-US" sz="1800" dirty="0">
                  <a:latin typeface="Times" pitchFamily="2" charset="0"/>
                </a:rPr>
                <a:t>Receives a reward </a:t>
              </a:r>
              <a:r>
                <a:rPr lang="en-US" sz="1800" b="0" i="0">
                  <a:latin typeface="Cambria Math" panose="02040503050406030204" pitchFamily="18" charset="0"/>
                </a:rPr>
                <a:t>𝑅_(𝑡+1)</a:t>
              </a:r>
              <a:r>
                <a:rPr lang="en-US" sz="1800" dirty="0">
                  <a:latin typeface="Times" pitchFamily="2" charset="0"/>
                </a:rPr>
                <a:t> for the action</a:t>
              </a:r>
            </a:p>
          </dgm:t>
        </dgm:pt>
      </mc:Fallback>
    </mc:AlternateContent>
    <dgm:pt modelId="{B5C1FDB5-5EEB-4D95-942B-15DA44E92D19}" type="parTrans" cxnId="{6468DED9-BED6-46C9-ACA9-6A0A8EBDED9A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CFF16626-E44B-4835-8D51-522AAD2CC192}" type="sibTrans" cxnId="{6468DED9-BED6-46C9-ACA9-6A0A8EBDED9A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21696457-07B4-474C-A63B-A90AA7EA17CD}" type="pres">
      <dgm:prSet presAssocID="{D5A87452-1832-43BA-89A6-ED41F64651E4}" presName="linear" presStyleCnt="0">
        <dgm:presLayoutVars>
          <dgm:dir/>
          <dgm:animLvl val="lvl"/>
          <dgm:resizeHandles val="exact"/>
        </dgm:presLayoutVars>
      </dgm:prSet>
      <dgm:spPr/>
    </dgm:pt>
    <dgm:pt modelId="{3DA5E872-8062-493D-9F55-5E42E2EF5684}" type="pres">
      <dgm:prSet presAssocID="{BA7857E1-17E3-4283-9606-91563849E78D}" presName="parentLin" presStyleCnt="0"/>
      <dgm:spPr/>
    </dgm:pt>
    <dgm:pt modelId="{FC3C42EE-9F6C-450B-BE11-7EE784511593}" type="pres">
      <dgm:prSet presAssocID="{BA7857E1-17E3-4283-9606-91563849E78D}" presName="parentLeftMargin" presStyleLbl="node1" presStyleIdx="0" presStyleCnt="5"/>
      <dgm:spPr/>
    </dgm:pt>
    <dgm:pt modelId="{8C89981F-9859-4E33-8D21-F9062E7CF11C}" type="pres">
      <dgm:prSet presAssocID="{BA7857E1-17E3-4283-9606-91563849E78D}" presName="parentText" presStyleLbl="node1" presStyleIdx="0" presStyleCnt="5" custScaleX="132610">
        <dgm:presLayoutVars>
          <dgm:chMax val="0"/>
          <dgm:bulletEnabled val="1"/>
        </dgm:presLayoutVars>
      </dgm:prSet>
      <dgm:spPr/>
    </dgm:pt>
    <dgm:pt modelId="{26D6DBE6-381D-4613-83C1-FA01B6AEEB28}" type="pres">
      <dgm:prSet presAssocID="{BA7857E1-17E3-4283-9606-91563849E78D}" presName="negativeSpace" presStyleCnt="0"/>
      <dgm:spPr/>
    </dgm:pt>
    <dgm:pt modelId="{C0BF05AE-B884-499D-A478-964258531338}" type="pres">
      <dgm:prSet presAssocID="{BA7857E1-17E3-4283-9606-91563849E78D}" presName="childText" presStyleLbl="conFgAcc1" presStyleIdx="0" presStyleCnt="5">
        <dgm:presLayoutVars>
          <dgm:bulletEnabled val="1"/>
        </dgm:presLayoutVars>
      </dgm:prSet>
      <dgm:spPr/>
    </dgm:pt>
    <dgm:pt modelId="{61579B1E-9294-4DA3-B7AD-87B1081A2D33}" type="pres">
      <dgm:prSet presAssocID="{133EBE10-2634-484A-A1CD-4F24C359384A}" presName="spaceBetweenRectangles" presStyleCnt="0"/>
      <dgm:spPr/>
    </dgm:pt>
    <dgm:pt modelId="{A20A8BAA-EA32-4523-AAF1-C9D09DCE2E30}" type="pres">
      <dgm:prSet presAssocID="{0DC9C7AE-A4F3-4F5E-A75B-52B3A4A544A6}" presName="parentLin" presStyleCnt="0"/>
      <dgm:spPr/>
    </dgm:pt>
    <dgm:pt modelId="{E77776C6-D7B6-4197-A3C4-9E856CD6B149}" type="pres">
      <dgm:prSet presAssocID="{0DC9C7AE-A4F3-4F5E-A75B-52B3A4A544A6}" presName="parentLeftMargin" presStyleLbl="node1" presStyleIdx="0" presStyleCnt="5"/>
      <dgm:spPr/>
    </dgm:pt>
    <dgm:pt modelId="{7AFF6804-DC54-4E3F-AD34-6EC7DFBD8A22}" type="pres">
      <dgm:prSet presAssocID="{0DC9C7AE-A4F3-4F5E-A75B-52B3A4A544A6}" presName="parentText" presStyleLbl="node1" presStyleIdx="1" presStyleCnt="5" custScaleX="132610">
        <dgm:presLayoutVars>
          <dgm:chMax val="0"/>
          <dgm:bulletEnabled val="1"/>
        </dgm:presLayoutVars>
      </dgm:prSet>
      <dgm:spPr/>
    </dgm:pt>
    <dgm:pt modelId="{F83F6B19-EC91-4EF8-AA64-427D43F06359}" type="pres">
      <dgm:prSet presAssocID="{0DC9C7AE-A4F3-4F5E-A75B-52B3A4A544A6}" presName="negativeSpace" presStyleCnt="0"/>
      <dgm:spPr/>
    </dgm:pt>
    <dgm:pt modelId="{69C8702B-040B-405E-9C81-6D13F5ACA0AE}" type="pres">
      <dgm:prSet presAssocID="{0DC9C7AE-A4F3-4F5E-A75B-52B3A4A544A6}" presName="childText" presStyleLbl="conFgAcc1" presStyleIdx="1" presStyleCnt="5">
        <dgm:presLayoutVars>
          <dgm:bulletEnabled val="1"/>
        </dgm:presLayoutVars>
      </dgm:prSet>
      <dgm:spPr/>
    </dgm:pt>
    <dgm:pt modelId="{8989FAEE-FED4-4B24-AADF-395992B83467}" type="pres">
      <dgm:prSet presAssocID="{01B597FD-0012-401B-B9AB-06492C876366}" presName="spaceBetweenRectangles" presStyleCnt="0"/>
      <dgm:spPr/>
    </dgm:pt>
    <dgm:pt modelId="{F8FA0DE3-9F82-4BD7-B7CD-AAC0BD2289C3}" type="pres">
      <dgm:prSet presAssocID="{D2B067E1-E923-4D69-A380-E4574525C314}" presName="parentLin" presStyleCnt="0"/>
      <dgm:spPr/>
    </dgm:pt>
    <dgm:pt modelId="{0A4379E5-2F33-4C6E-9C02-CEAA2A138798}" type="pres">
      <dgm:prSet presAssocID="{D2B067E1-E923-4D69-A380-E4574525C314}" presName="parentLeftMargin" presStyleLbl="node1" presStyleIdx="1" presStyleCnt="5"/>
      <dgm:spPr/>
    </dgm:pt>
    <dgm:pt modelId="{01F9F95C-286E-4246-8248-6DF6594F03DB}" type="pres">
      <dgm:prSet presAssocID="{D2B067E1-E923-4D69-A380-E4574525C314}" presName="parentText" presStyleLbl="node1" presStyleIdx="2" presStyleCnt="5" custScaleX="132610">
        <dgm:presLayoutVars>
          <dgm:chMax val="0"/>
          <dgm:bulletEnabled val="1"/>
        </dgm:presLayoutVars>
      </dgm:prSet>
      <dgm:spPr/>
    </dgm:pt>
    <dgm:pt modelId="{4BF9503B-B6C3-4B32-BBBB-B72A02E3A642}" type="pres">
      <dgm:prSet presAssocID="{D2B067E1-E923-4D69-A380-E4574525C314}" presName="negativeSpace" presStyleCnt="0"/>
      <dgm:spPr/>
    </dgm:pt>
    <dgm:pt modelId="{1DF3A0FB-CE89-4EE0-88CD-6FE9C37AE51E}" type="pres">
      <dgm:prSet presAssocID="{D2B067E1-E923-4D69-A380-E4574525C314}" presName="childText" presStyleLbl="conFgAcc1" presStyleIdx="2" presStyleCnt="5">
        <dgm:presLayoutVars>
          <dgm:bulletEnabled val="1"/>
        </dgm:presLayoutVars>
      </dgm:prSet>
      <dgm:spPr/>
    </dgm:pt>
    <dgm:pt modelId="{B2A05BD5-7A97-4E18-B6D8-8E3887468131}" type="pres">
      <dgm:prSet presAssocID="{6266E6F7-836C-419F-AF55-505C66041202}" presName="spaceBetweenRectangles" presStyleCnt="0"/>
      <dgm:spPr/>
    </dgm:pt>
    <dgm:pt modelId="{FDB0C43E-0B18-4077-AC73-B4421F9D8BBB}" type="pres">
      <dgm:prSet presAssocID="{E0517CE5-AFEF-41EE-9AB5-D48464DB0EEB}" presName="parentLin" presStyleCnt="0"/>
      <dgm:spPr/>
    </dgm:pt>
    <dgm:pt modelId="{7AE27049-E4A1-4D53-89FA-EF65259B92B6}" type="pres">
      <dgm:prSet presAssocID="{E0517CE5-AFEF-41EE-9AB5-D48464DB0EEB}" presName="parentLeftMargin" presStyleLbl="node1" presStyleIdx="2" presStyleCnt="5"/>
      <dgm:spPr/>
    </dgm:pt>
    <dgm:pt modelId="{5B45F75E-9E3C-461C-AFCA-60F9D4ADCD94}" type="pres">
      <dgm:prSet presAssocID="{E0517CE5-AFEF-41EE-9AB5-D48464DB0EEB}" presName="parentText" presStyleLbl="node1" presStyleIdx="3" presStyleCnt="5" custScaleX="132610">
        <dgm:presLayoutVars>
          <dgm:chMax val="0"/>
          <dgm:bulletEnabled val="1"/>
        </dgm:presLayoutVars>
      </dgm:prSet>
      <dgm:spPr/>
    </dgm:pt>
    <dgm:pt modelId="{6F7A190A-FFC5-42D5-9966-CF0FDCB7907A}" type="pres">
      <dgm:prSet presAssocID="{E0517CE5-AFEF-41EE-9AB5-D48464DB0EEB}" presName="negativeSpace" presStyleCnt="0"/>
      <dgm:spPr/>
    </dgm:pt>
    <dgm:pt modelId="{2223912E-C5D7-43DB-B7C9-5A6E15B62A34}" type="pres">
      <dgm:prSet presAssocID="{E0517CE5-AFEF-41EE-9AB5-D48464DB0EEB}" presName="childText" presStyleLbl="conFgAcc1" presStyleIdx="3" presStyleCnt="5">
        <dgm:presLayoutVars>
          <dgm:bulletEnabled val="1"/>
        </dgm:presLayoutVars>
      </dgm:prSet>
      <dgm:spPr/>
    </dgm:pt>
    <dgm:pt modelId="{B0219E9B-9EA1-428B-A53B-337DE06670A6}" type="pres">
      <dgm:prSet presAssocID="{CFF16626-E44B-4835-8D51-522AAD2CC192}" presName="spaceBetweenRectangles" presStyleCnt="0"/>
      <dgm:spPr/>
    </dgm:pt>
    <dgm:pt modelId="{EB4AAA0E-45F6-44F2-8F8A-3C680AEB793F}" type="pres">
      <dgm:prSet presAssocID="{BEA144DA-9FBF-4B3C-BEAF-E977598BFA6B}" presName="parentLin" presStyleCnt="0"/>
      <dgm:spPr/>
    </dgm:pt>
    <dgm:pt modelId="{330452F4-9CCD-446F-9272-D479096B2E2C}" type="pres">
      <dgm:prSet presAssocID="{BEA144DA-9FBF-4B3C-BEAF-E977598BFA6B}" presName="parentLeftMargin" presStyleLbl="node1" presStyleIdx="3" presStyleCnt="5"/>
      <dgm:spPr/>
    </dgm:pt>
    <dgm:pt modelId="{3EB21158-B01A-4350-AA0A-1106BE282F80}" type="pres">
      <dgm:prSet presAssocID="{BEA144DA-9FBF-4B3C-BEAF-E977598BFA6B}" presName="parentText" presStyleLbl="node1" presStyleIdx="4" presStyleCnt="5" custScaleX="132610">
        <dgm:presLayoutVars>
          <dgm:chMax val="0"/>
          <dgm:bulletEnabled val="1"/>
        </dgm:presLayoutVars>
      </dgm:prSet>
      <dgm:spPr/>
    </dgm:pt>
    <dgm:pt modelId="{D03D6DC8-8D65-4F96-81BB-97536D20F4F2}" type="pres">
      <dgm:prSet presAssocID="{BEA144DA-9FBF-4B3C-BEAF-E977598BFA6B}" presName="negativeSpace" presStyleCnt="0"/>
      <dgm:spPr/>
    </dgm:pt>
    <dgm:pt modelId="{D3C43990-F9BB-414E-B72B-224618245F83}" type="pres">
      <dgm:prSet presAssocID="{BEA144DA-9FBF-4B3C-BEAF-E977598BFA6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C7A2516-627D-4F7B-A9B4-C7A31FBA2F25}" type="presOf" srcId="{BEA144DA-9FBF-4B3C-BEAF-E977598BFA6B}" destId="{3EB21158-B01A-4350-AA0A-1106BE282F80}" srcOrd="1" destOrd="0" presId="urn:microsoft.com/office/officeart/2005/8/layout/list1"/>
    <dgm:cxn modelId="{74075E19-5A5E-41B4-BD7F-03298BA2A756}" type="presOf" srcId="{E0517CE5-AFEF-41EE-9AB5-D48464DB0EEB}" destId="{5B45F75E-9E3C-461C-AFCA-60F9D4ADCD94}" srcOrd="1" destOrd="0" presId="urn:microsoft.com/office/officeart/2005/8/layout/list1"/>
    <dgm:cxn modelId="{91D86721-8AC3-4E60-9D14-905FC7C4A4E9}" type="presOf" srcId="{E0517CE5-AFEF-41EE-9AB5-D48464DB0EEB}" destId="{7AE27049-E4A1-4D53-89FA-EF65259B92B6}" srcOrd="0" destOrd="0" presId="urn:microsoft.com/office/officeart/2005/8/layout/list1"/>
    <dgm:cxn modelId="{3BDA5D2A-ECF7-46A8-882A-8CC69742B254}" type="presOf" srcId="{D2B067E1-E923-4D69-A380-E4574525C314}" destId="{0A4379E5-2F33-4C6E-9C02-CEAA2A138798}" srcOrd="0" destOrd="0" presId="urn:microsoft.com/office/officeart/2005/8/layout/list1"/>
    <dgm:cxn modelId="{01F1CB33-7228-46EC-805C-20808916010E}" srcId="{D5A87452-1832-43BA-89A6-ED41F64651E4}" destId="{0DC9C7AE-A4F3-4F5E-A75B-52B3A4A544A6}" srcOrd="1" destOrd="0" parTransId="{11F7890C-173F-4A1A-B618-3F866B5F92CB}" sibTransId="{01B597FD-0012-401B-B9AB-06492C876366}"/>
    <dgm:cxn modelId="{4D26E552-1E9D-4ECB-A386-A35E6B518F4D}" type="presOf" srcId="{D5A87452-1832-43BA-89A6-ED41F64651E4}" destId="{21696457-07B4-474C-A63B-A90AA7EA17CD}" srcOrd="0" destOrd="0" presId="urn:microsoft.com/office/officeart/2005/8/layout/list1"/>
    <dgm:cxn modelId="{CD265A85-E027-4C33-8851-47DFA420A14E}" type="presOf" srcId="{0DC9C7AE-A4F3-4F5E-A75B-52B3A4A544A6}" destId="{E77776C6-D7B6-4197-A3C4-9E856CD6B149}" srcOrd="0" destOrd="0" presId="urn:microsoft.com/office/officeart/2005/8/layout/list1"/>
    <dgm:cxn modelId="{5AF80B8D-FC7C-4D1E-9B57-DDCEF3DBE922}" type="presOf" srcId="{BA7857E1-17E3-4283-9606-91563849E78D}" destId="{FC3C42EE-9F6C-450B-BE11-7EE784511593}" srcOrd="0" destOrd="0" presId="urn:microsoft.com/office/officeart/2005/8/layout/list1"/>
    <dgm:cxn modelId="{552DE79C-18ED-405D-91D1-3314351D66CC}" type="presOf" srcId="{BEA144DA-9FBF-4B3C-BEAF-E977598BFA6B}" destId="{330452F4-9CCD-446F-9272-D479096B2E2C}" srcOrd="0" destOrd="0" presId="urn:microsoft.com/office/officeart/2005/8/layout/list1"/>
    <dgm:cxn modelId="{3A0E81AE-A451-49C7-B7B2-62808871ACB3}" type="presOf" srcId="{0DC9C7AE-A4F3-4F5E-A75B-52B3A4A544A6}" destId="{7AFF6804-DC54-4E3F-AD34-6EC7DFBD8A22}" srcOrd="1" destOrd="0" presId="urn:microsoft.com/office/officeart/2005/8/layout/list1"/>
    <dgm:cxn modelId="{2B5B71C7-2E24-43B2-BFE5-D7F732F1CA13}" type="presOf" srcId="{D2B067E1-E923-4D69-A380-E4574525C314}" destId="{01F9F95C-286E-4246-8248-6DF6594F03DB}" srcOrd="1" destOrd="0" presId="urn:microsoft.com/office/officeart/2005/8/layout/list1"/>
    <dgm:cxn modelId="{834EB0C7-1F66-4D11-BA4C-29AE0F6C85C7}" srcId="{D5A87452-1832-43BA-89A6-ED41F64651E4}" destId="{BA7857E1-17E3-4283-9606-91563849E78D}" srcOrd="0" destOrd="0" parTransId="{75E8922D-3C00-46DA-846E-EA0370EA4060}" sibTransId="{133EBE10-2634-484A-A1CD-4F24C359384A}"/>
    <dgm:cxn modelId="{20AB5AD1-9D8C-4110-A83D-D7B5C18CAB57}" srcId="{D5A87452-1832-43BA-89A6-ED41F64651E4}" destId="{D2B067E1-E923-4D69-A380-E4574525C314}" srcOrd="2" destOrd="0" parTransId="{0FA113CB-6EA8-4926-B3C0-73F0C0EB5A87}" sibTransId="{6266E6F7-836C-419F-AF55-505C66041202}"/>
    <dgm:cxn modelId="{6468DED9-BED6-46C9-ACA9-6A0A8EBDED9A}" srcId="{D5A87452-1832-43BA-89A6-ED41F64651E4}" destId="{E0517CE5-AFEF-41EE-9AB5-D48464DB0EEB}" srcOrd="3" destOrd="0" parTransId="{B5C1FDB5-5EEB-4D95-942B-15DA44E92D19}" sibTransId="{CFF16626-E44B-4835-8D51-522AAD2CC192}"/>
    <dgm:cxn modelId="{B6BBF8F4-84C5-4FFF-A3A3-152B5D54D863}" type="presOf" srcId="{BA7857E1-17E3-4283-9606-91563849E78D}" destId="{8C89981F-9859-4E33-8D21-F9062E7CF11C}" srcOrd="1" destOrd="0" presId="urn:microsoft.com/office/officeart/2005/8/layout/list1"/>
    <dgm:cxn modelId="{8A7F3BF7-FD7D-4D39-938B-BC5AEDEABEA5}" srcId="{D5A87452-1832-43BA-89A6-ED41F64651E4}" destId="{BEA144DA-9FBF-4B3C-BEAF-E977598BFA6B}" srcOrd="4" destOrd="0" parTransId="{9F1DB60D-722A-4DB9-9949-FAA2CD73C8E8}" sibTransId="{B915E986-DA5E-4224-9E04-C3F9DD053CF3}"/>
    <dgm:cxn modelId="{92396A75-86C9-4F76-B419-357C28FE8976}" type="presParOf" srcId="{21696457-07B4-474C-A63B-A90AA7EA17CD}" destId="{3DA5E872-8062-493D-9F55-5E42E2EF5684}" srcOrd="0" destOrd="0" presId="urn:microsoft.com/office/officeart/2005/8/layout/list1"/>
    <dgm:cxn modelId="{5C69F7BA-07F3-4A41-B01F-9AA4C94ED13F}" type="presParOf" srcId="{3DA5E872-8062-493D-9F55-5E42E2EF5684}" destId="{FC3C42EE-9F6C-450B-BE11-7EE784511593}" srcOrd="0" destOrd="0" presId="urn:microsoft.com/office/officeart/2005/8/layout/list1"/>
    <dgm:cxn modelId="{DCF5191A-D3A3-43B6-88D5-C483524AB417}" type="presParOf" srcId="{3DA5E872-8062-493D-9F55-5E42E2EF5684}" destId="{8C89981F-9859-4E33-8D21-F9062E7CF11C}" srcOrd="1" destOrd="0" presId="urn:microsoft.com/office/officeart/2005/8/layout/list1"/>
    <dgm:cxn modelId="{A06C2231-BFAF-4374-9DBF-670DA9251552}" type="presParOf" srcId="{21696457-07B4-474C-A63B-A90AA7EA17CD}" destId="{26D6DBE6-381D-4613-83C1-FA01B6AEEB28}" srcOrd="1" destOrd="0" presId="urn:microsoft.com/office/officeart/2005/8/layout/list1"/>
    <dgm:cxn modelId="{6C0591EB-4744-465D-9E45-EAA88321CA39}" type="presParOf" srcId="{21696457-07B4-474C-A63B-A90AA7EA17CD}" destId="{C0BF05AE-B884-499D-A478-964258531338}" srcOrd="2" destOrd="0" presId="urn:microsoft.com/office/officeart/2005/8/layout/list1"/>
    <dgm:cxn modelId="{EE88A6E2-A5C1-4A43-A7B6-BE893A194991}" type="presParOf" srcId="{21696457-07B4-474C-A63B-A90AA7EA17CD}" destId="{61579B1E-9294-4DA3-B7AD-87B1081A2D33}" srcOrd="3" destOrd="0" presId="urn:microsoft.com/office/officeart/2005/8/layout/list1"/>
    <dgm:cxn modelId="{EF2EC0E5-E298-4D4B-A7B6-E9107FDF3E1D}" type="presParOf" srcId="{21696457-07B4-474C-A63B-A90AA7EA17CD}" destId="{A20A8BAA-EA32-4523-AAF1-C9D09DCE2E30}" srcOrd="4" destOrd="0" presId="urn:microsoft.com/office/officeart/2005/8/layout/list1"/>
    <dgm:cxn modelId="{46B57113-34E9-4177-BEF1-C06DA239D0F7}" type="presParOf" srcId="{A20A8BAA-EA32-4523-AAF1-C9D09DCE2E30}" destId="{E77776C6-D7B6-4197-A3C4-9E856CD6B149}" srcOrd="0" destOrd="0" presId="urn:microsoft.com/office/officeart/2005/8/layout/list1"/>
    <dgm:cxn modelId="{D405CA01-69C3-497C-B827-C829094CC8E4}" type="presParOf" srcId="{A20A8BAA-EA32-4523-AAF1-C9D09DCE2E30}" destId="{7AFF6804-DC54-4E3F-AD34-6EC7DFBD8A22}" srcOrd="1" destOrd="0" presId="urn:microsoft.com/office/officeart/2005/8/layout/list1"/>
    <dgm:cxn modelId="{D73EFE43-A21E-43C6-9AEC-5861B3751CB3}" type="presParOf" srcId="{21696457-07B4-474C-A63B-A90AA7EA17CD}" destId="{F83F6B19-EC91-4EF8-AA64-427D43F06359}" srcOrd="5" destOrd="0" presId="urn:microsoft.com/office/officeart/2005/8/layout/list1"/>
    <dgm:cxn modelId="{0582B08A-8384-4346-8910-4167267DCEBA}" type="presParOf" srcId="{21696457-07B4-474C-A63B-A90AA7EA17CD}" destId="{69C8702B-040B-405E-9C81-6D13F5ACA0AE}" srcOrd="6" destOrd="0" presId="urn:microsoft.com/office/officeart/2005/8/layout/list1"/>
    <dgm:cxn modelId="{D0843DD1-F111-473C-BD58-1F0B23B3D88A}" type="presParOf" srcId="{21696457-07B4-474C-A63B-A90AA7EA17CD}" destId="{8989FAEE-FED4-4B24-AADF-395992B83467}" srcOrd="7" destOrd="0" presId="urn:microsoft.com/office/officeart/2005/8/layout/list1"/>
    <dgm:cxn modelId="{4B73AE0D-AE1A-4775-A10C-444024950DE5}" type="presParOf" srcId="{21696457-07B4-474C-A63B-A90AA7EA17CD}" destId="{F8FA0DE3-9F82-4BD7-B7CD-AAC0BD2289C3}" srcOrd="8" destOrd="0" presId="urn:microsoft.com/office/officeart/2005/8/layout/list1"/>
    <dgm:cxn modelId="{45AD5806-DD6A-4144-BFB3-C4F754F48B35}" type="presParOf" srcId="{F8FA0DE3-9F82-4BD7-B7CD-AAC0BD2289C3}" destId="{0A4379E5-2F33-4C6E-9C02-CEAA2A138798}" srcOrd="0" destOrd="0" presId="urn:microsoft.com/office/officeart/2005/8/layout/list1"/>
    <dgm:cxn modelId="{E4E8BA30-0DD4-4ECA-8ECD-C5CD7BF2603A}" type="presParOf" srcId="{F8FA0DE3-9F82-4BD7-B7CD-AAC0BD2289C3}" destId="{01F9F95C-286E-4246-8248-6DF6594F03DB}" srcOrd="1" destOrd="0" presId="urn:microsoft.com/office/officeart/2005/8/layout/list1"/>
    <dgm:cxn modelId="{C7C9BFB0-0515-45E3-AB98-6C0662796428}" type="presParOf" srcId="{21696457-07B4-474C-A63B-A90AA7EA17CD}" destId="{4BF9503B-B6C3-4B32-BBBB-B72A02E3A642}" srcOrd="9" destOrd="0" presId="urn:microsoft.com/office/officeart/2005/8/layout/list1"/>
    <dgm:cxn modelId="{70414EB4-15BC-42EE-BBB7-54835456C2B6}" type="presParOf" srcId="{21696457-07B4-474C-A63B-A90AA7EA17CD}" destId="{1DF3A0FB-CE89-4EE0-88CD-6FE9C37AE51E}" srcOrd="10" destOrd="0" presId="urn:microsoft.com/office/officeart/2005/8/layout/list1"/>
    <dgm:cxn modelId="{07D9EA63-479A-47A6-9651-ECCC8C2E25CD}" type="presParOf" srcId="{21696457-07B4-474C-A63B-A90AA7EA17CD}" destId="{B2A05BD5-7A97-4E18-B6D8-8E3887468131}" srcOrd="11" destOrd="0" presId="urn:microsoft.com/office/officeart/2005/8/layout/list1"/>
    <dgm:cxn modelId="{41854910-43E4-43FE-91BA-C1A7AF4A2636}" type="presParOf" srcId="{21696457-07B4-474C-A63B-A90AA7EA17CD}" destId="{FDB0C43E-0B18-4077-AC73-B4421F9D8BBB}" srcOrd="12" destOrd="0" presId="urn:microsoft.com/office/officeart/2005/8/layout/list1"/>
    <dgm:cxn modelId="{BC50D357-372C-4801-B16D-51928BF5E925}" type="presParOf" srcId="{FDB0C43E-0B18-4077-AC73-B4421F9D8BBB}" destId="{7AE27049-E4A1-4D53-89FA-EF65259B92B6}" srcOrd="0" destOrd="0" presId="urn:microsoft.com/office/officeart/2005/8/layout/list1"/>
    <dgm:cxn modelId="{521F8A4E-F50D-4C52-9663-3FDE95AA563A}" type="presParOf" srcId="{FDB0C43E-0B18-4077-AC73-B4421F9D8BBB}" destId="{5B45F75E-9E3C-461C-AFCA-60F9D4ADCD94}" srcOrd="1" destOrd="0" presId="urn:microsoft.com/office/officeart/2005/8/layout/list1"/>
    <dgm:cxn modelId="{6B8C8432-C202-4D4E-81B4-F98A80578B75}" type="presParOf" srcId="{21696457-07B4-474C-A63B-A90AA7EA17CD}" destId="{6F7A190A-FFC5-42D5-9966-CF0FDCB7907A}" srcOrd="13" destOrd="0" presId="urn:microsoft.com/office/officeart/2005/8/layout/list1"/>
    <dgm:cxn modelId="{CBA99CE5-22B4-44C8-A5DA-D8411C31DD8B}" type="presParOf" srcId="{21696457-07B4-474C-A63B-A90AA7EA17CD}" destId="{2223912E-C5D7-43DB-B7C9-5A6E15B62A34}" srcOrd="14" destOrd="0" presId="urn:microsoft.com/office/officeart/2005/8/layout/list1"/>
    <dgm:cxn modelId="{DBF28CFE-A8B4-4DE9-8C10-2A795C1CA94D}" type="presParOf" srcId="{21696457-07B4-474C-A63B-A90AA7EA17CD}" destId="{B0219E9B-9EA1-428B-A53B-337DE06670A6}" srcOrd="15" destOrd="0" presId="urn:microsoft.com/office/officeart/2005/8/layout/list1"/>
    <dgm:cxn modelId="{7C3EB071-65A0-4BA9-A159-0C4594FE1AC1}" type="presParOf" srcId="{21696457-07B4-474C-A63B-A90AA7EA17CD}" destId="{EB4AAA0E-45F6-44F2-8F8A-3C680AEB793F}" srcOrd="16" destOrd="0" presId="urn:microsoft.com/office/officeart/2005/8/layout/list1"/>
    <dgm:cxn modelId="{CF9EE96D-CE9D-4D34-B917-F1D300CEA544}" type="presParOf" srcId="{EB4AAA0E-45F6-44F2-8F8A-3C680AEB793F}" destId="{330452F4-9CCD-446F-9272-D479096B2E2C}" srcOrd="0" destOrd="0" presId="urn:microsoft.com/office/officeart/2005/8/layout/list1"/>
    <dgm:cxn modelId="{69A8594B-CEB3-4A17-BBDA-6149B8916502}" type="presParOf" srcId="{EB4AAA0E-45F6-44F2-8F8A-3C680AEB793F}" destId="{3EB21158-B01A-4350-AA0A-1106BE282F80}" srcOrd="1" destOrd="0" presId="urn:microsoft.com/office/officeart/2005/8/layout/list1"/>
    <dgm:cxn modelId="{52889850-2234-44BC-BF68-3560A0AC1314}" type="presParOf" srcId="{21696457-07B4-474C-A63B-A90AA7EA17CD}" destId="{D03D6DC8-8D65-4F96-81BB-97536D20F4F2}" srcOrd="17" destOrd="0" presId="urn:microsoft.com/office/officeart/2005/8/layout/list1"/>
    <dgm:cxn modelId="{B3040131-68D5-482C-8EE4-0CE83F562E8B}" type="presParOf" srcId="{21696457-07B4-474C-A63B-A90AA7EA17CD}" destId="{D3C43990-F9BB-414E-B72B-224618245F8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A87452-1832-43BA-89A6-ED41F64651E4}" type="doc">
      <dgm:prSet loTypeId="urn:microsoft.com/office/officeart/2005/8/layout/list1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A7857E1-17E3-4283-9606-91563849E78D}">
      <dgm:prSet phldrT="[Text]" custT="1"/>
      <dgm:spPr/>
      <dgm:t>
        <a:bodyPr/>
        <a:lstStyle/>
        <a:p>
          <a:r>
            <a:rPr lang="en-US" sz="1800" dirty="0">
              <a:latin typeface="Times" pitchFamily="2" charset="0"/>
            </a:rPr>
            <a:t>Components of the model: environment, state, action</a:t>
          </a:r>
          <a:r>
            <a:rPr lang="en-US" sz="1800">
              <a:latin typeface="Times" pitchFamily="2" charset="0"/>
            </a:rPr>
            <a:t>, reward, agent</a:t>
          </a:r>
          <a:endParaRPr lang="en-US" sz="1800" dirty="0">
            <a:latin typeface="Times" pitchFamily="2" charset="0"/>
          </a:endParaRPr>
        </a:p>
      </dgm:t>
    </dgm:pt>
    <dgm:pt modelId="{75E8922D-3C00-46DA-846E-EA0370EA4060}" type="parTrans" cxnId="{834EB0C7-1F66-4D11-BA4C-29AE0F6C85C7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133EBE10-2634-484A-A1CD-4F24C359384A}" type="sibTrans" cxnId="{834EB0C7-1F66-4D11-BA4C-29AE0F6C85C7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BEA144DA-9FBF-4B3C-BEAF-E977598BFA6B}">
      <dgm:prSet phldrT="[Text]" custT="1"/>
      <dgm:spPr/>
      <dgm:t>
        <a:bodyPr/>
        <a:lstStyle/>
        <a:p>
          <a:r>
            <a:rPr lang="en-US" sz="1800" dirty="0">
              <a:latin typeface="Times" pitchFamily="2" charset="0"/>
            </a:rPr>
            <a:t>Goal is to use Q learning to maximize the total reward it receives.</a:t>
          </a:r>
        </a:p>
      </dgm:t>
    </dgm:pt>
    <dgm:pt modelId="{9F1DB60D-722A-4DB9-9949-FAA2CD73C8E8}" type="parTrans" cxnId="{8A7F3BF7-FD7D-4D39-938B-BC5AEDEABEA5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B915E986-DA5E-4224-9E04-C3F9DD053CF3}" type="sibTrans" cxnId="{8A7F3BF7-FD7D-4D39-938B-BC5AEDEABEA5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0DC9C7AE-A4F3-4F5E-A75B-52B3A4A544A6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1F7890C-173F-4A1A-B618-3F866B5F92CB}" type="parTrans" cxnId="{01F1CB33-7228-46EC-805C-20808916010E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01B597FD-0012-401B-B9AB-06492C876366}" type="sibTrans" cxnId="{01F1CB33-7228-46EC-805C-20808916010E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D2B067E1-E923-4D69-A380-E4574525C314}">
      <dgm:prSet phldrT="[Text]" custT="1"/>
      <dgm:spPr>
        <a:blipFill>
          <a:blip xmlns:r="http://schemas.openxmlformats.org/officeDocument/2006/relationships" r:embed="rId2"/>
          <a:stretch>
            <a:fillRect b="-81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FA113CB-6EA8-4926-B3C0-73F0C0EB5A87}" type="parTrans" cxnId="{20AB5AD1-9D8C-4110-A83D-D7B5C18CAB57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6266E6F7-836C-419F-AF55-505C66041202}" type="sibTrans" cxnId="{20AB5AD1-9D8C-4110-A83D-D7B5C18CAB57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E0517CE5-AFEF-41EE-9AB5-D48464DB0EEB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5C1FDB5-5EEB-4D95-942B-15DA44E92D19}" type="parTrans" cxnId="{6468DED9-BED6-46C9-ACA9-6A0A8EBDED9A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CFF16626-E44B-4835-8D51-522AAD2CC192}" type="sibTrans" cxnId="{6468DED9-BED6-46C9-ACA9-6A0A8EBDED9A}">
      <dgm:prSet/>
      <dgm:spPr/>
      <dgm:t>
        <a:bodyPr/>
        <a:lstStyle/>
        <a:p>
          <a:endParaRPr lang="en-US" sz="1800">
            <a:latin typeface="Times" pitchFamily="2" charset="0"/>
          </a:endParaRPr>
        </a:p>
      </dgm:t>
    </dgm:pt>
    <dgm:pt modelId="{21696457-07B4-474C-A63B-A90AA7EA17CD}" type="pres">
      <dgm:prSet presAssocID="{D5A87452-1832-43BA-89A6-ED41F64651E4}" presName="linear" presStyleCnt="0">
        <dgm:presLayoutVars>
          <dgm:dir/>
          <dgm:animLvl val="lvl"/>
          <dgm:resizeHandles val="exact"/>
        </dgm:presLayoutVars>
      </dgm:prSet>
      <dgm:spPr/>
    </dgm:pt>
    <dgm:pt modelId="{3DA5E872-8062-493D-9F55-5E42E2EF5684}" type="pres">
      <dgm:prSet presAssocID="{BA7857E1-17E3-4283-9606-91563849E78D}" presName="parentLin" presStyleCnt="0"/>
      <dgm:spPr/>
    </dgm:pt>
    <dgm:pt modelId="{FC3C42EE-9F6C-450B-BE11-7EE784511593}" type="pres">
      <dgm:prSet presAssocID="{BA7857E1-17E3-4283-9606-91563849E78D}" presName="parentLeftMargin" presStyleLbl="node1" presStyleIdx="0" presStyleCnt="5"/>
      <dgm:spPr/>
    </dgm:pt>
    <dgm:pt modelId="{8C89981F-9859-4E33-8D21-F9062E7CF11C}" type="pres">
      <dgm:prSet presAssocID="{BA7857E1-17E3-4283-9606-91563849E78D}" presName="parentText" presStyleLbl="node1" presStyleIdx="0" presStyleCnt="5" custScaleX="132610">
        <dgm:presLayoutVars>
          <dgm:chMax val="0"/>
          <dgm:bulletEnabled val="1"/>
        </dgm:presLayoutVars>
      </dgm:prSet>
      <dgm:spPr/>
    </dgm:pt>
    <dgm:pt modelId="{26D6DBE6-381D-4613-83C1-FA01B6AEEB28}" type="pres">
      <dgm:prSet presAssocID="{BA7857E1-17E3-4283-9606-91563849E78D}" presName="negativeSpace" presStyleCnt="0"/>
      <dgm:spPr/>
    </dgm:pt>
    <dgm:pt modelId="{C0BF05AE-B884-499D-A478-964258531338}" type="pres">
      <dgm:prSet presAssocID="{BA7857E1-17E3-4283-9606-91563849E78D}" presName="childText" presStyleLbl="conFgAcc1" presStyleIdx="0" presStyleCnt="5">
        <dgm:presLayoutVars>
          <dgm:bulletEnabled val="1"/>
        </dgm:presLayoutVars>
      </dgm:prSet>
      <dgm:spPr/>
    </dgm:pt>
    <dgm:pt modelId="{61579B1E-9294-4DA3-B7AD-87B1081A2D33}" type="pres">
      <dgm:prSet presAssocID="{133EBE10-2634-484A-A1CD-4F24C359384A}" presName="spaceBetweenRectangles" presStyleCnt="0"/>
      <dgm:spPr/>
    </dgm:pt>
    <dgm:pt modelId="{A20A8BAA-EA32-4523-AAF1-C9D09DCE2E30}" type="pres">
      <dgm:prSet presAssocID="{0DC9C7AE-A4F3-4F5E-A75B-52B3A4A544A6}" presName="parentLin" presStyleCnt="0"/>
      <dgm:spPr/>
    </dgm:pt>
    <dgm:pt modelId="{E77776C6-D7B6-4197-A3C4-9E856CD6B149}" type="pres">
      <dgm:prSet presAssocID="{0DC9C7AE-A4F3-4F5E-A75B-52B3A4A544A6}" presName="parentLeftMargin" presStyleLbl="node1" presStyleIdx="0" presStyleCnt="5"/>
      <dgm:spPr/>
    </dgm:pt>
    <dgm:pt modelId="{7AFF6804-DC54-4E3F-AD34-6EC7DFBD8A22}" type="pres">
      <dgm:prSet presAssocID="{0DC9C7AE-A4F3-4F5E-A75B-52B3A4A544A6}" presName="parentText" presStyleLbl="node1" presStyleIdx="1" presStyleCnt="5" custScaleX="132610">
        <dgm:presLayoutVars>
          <dgm:chMax val="0"/>
          <dgm:bulletEnabled val="1"/>
        </dgm:presLayoutVars>
      </dgm:prSet>
      <dgm:spPr/>
    </dgm:pt>
    <dgm:pt modelId="{F83F6B19-EC91-4EF8-AA64-427D43F06359}" type="pres">
      <dgm:prSet presAssocID="{0DC9C7AE-A4F3-4F5E-A75B-52B3A4A544A6}" presName="negativeSpace" presStyleCnt="0"/>
      <dgm:spPr/>
    </dgm:pt>
    <dgm:pt modelId="{69C8702B-040B-405E-9C81-6D13F5ACA0AE}" type="pres">
      <dgm:prSet presAssocID="{0DC9C7AE-A4F3-4F5E-A75B-52B3A4A544A6}" presName="childText" presStyleLbl="conFgAcc1" presStyleIdx="1" presStyleCnt="5">
        <dgm:presLayoutVars>
          <dgm:bulletEnabled val="1"/>
        </dgm:presLayoutVars>
      </dgm:prSet>
      <dgm:spPr/>
    </dgm:pt>
    <dgm:pt modelId="{8989FAEE-FED4-4B24-AADF-395992B83467}" type="pres">
      <dgm:prSet presAssocID="{01B597FD-0012-401B-B9AB-06492C876366}" presName="spaceBetweenRectangles" presStyleCnt="0"/>
      <dgm:spPr/>
    </dgm:pt>
    <dgm:pt modelId="{F8FA0DE3-9F82-4BD7-B7CD-AAC0BD2289C3}" type="pres">
      <dgm:prSet presAssocID="{D2B067E1-E923-4D69-A380-E4574525C314}" presName="parentLin" presStyleCnt="0"/>
      <dgm:spPr/>
    </dgm:pt>
    <dgm:pt modelId="{0A4379E5-2F33-4C6E-9C02-CEAA2A138798}" type="pres">
      <dgm:prSet presAssocID="{D2B067E1-E923-4D69-A380-E4574525C314}" presName="parentLeftMargin" presStyleLbl="node1" presStyleIdx="1" presStyleCnt="5"/>
      <dgm:spPr/>
    </dgm:pt>
    <dgm:pt modelId="{01F9F95C-286E-4246-8248-6DF6594F03DB}" type="pres">
      <dgm:prSet presAssocID="{D2B067E1-E923-4D69-A380-E4574525C314}" presName="parentText" presStyleLbl="node1" presStyleIdx="2" presStyleCnt="5" custScaleX="132610">
        <dgm:presLayoutVars>
          <dgm:chMax val="0"/>
          <dgm:bulletEnabled val="1"/>
        </dgm:presLayoutVars>
      </dgm:prSet>
      <dgm:spPr/>
    </dgm:pt>
    <dgm:pt modelId="{4BF9503B-B6C3-4B32-BBBB-B72A02E3A642}" type="pres">
      <dgm:prSet presAssocID="{D2B067E1-E923-4D69-A380-E4574525C314}" presName="negativeSpace" presStyleCnt="0"/>
      <dgm:spPr/>
    </dgm:pt>
    <dgm:pt modelId="{1DF3A0FB-CE89-4EE0-88CD-6FE9C37AE51E}" type="pres">
      <dgm:prSet presAssocID="{D2B067E1-E923-4D69-A380-E4574525C314}" presName="childText" presStyleLbl="conFgAcc1" presStyleIdx="2" presStyleCnt="5">
        <dgm:presLayoutVars>
          <dgm:bulletEnabled val="1"/>
        </dgm:presLayoutVars>
      </dgm:prSet>
      <dgm:spPr/>
    </dgm:pt>
    <dgm:pt modelId="{B2A05BD5-7A97-4E18-B6D8-8E3887468131}" type="pres">
      <dgm:prSet presAssocID="{6266E6F7-836C-419F-AF55-505C66041202}" presName="spaceBetweenRectangles" presStyleCnt="0"/>
      <dgm:spPr/>
    </dgm:pt>
    <dgm:pt modelId="{FDB0C43E-0B18-4077-AC73-B4421F9D8BBB}" type="pres">
      <dgm:prSet presAssocID="{E0517CE5-AFEF-41EE-9AB5-D48464DB0EEB}" presName="parentLin" presStyleCnt="0"/>
      <dgm:spPr/>
    </dgm:pt>
    <dgm:pt modelId="{7AE27049-E4A1-4D53-89FA-EF65259B92B6}" type="pres">
      <dgm:prSet presAssocID="{E0517CE5-AFEF-41EE-9AB5-D48464DB0EEB}" presName="parentLeftMargin" presStyleLbl="node1" presStyleIdx="2" presStyleCnt="5"/>
      <dgm:spPr/>
    </dgm:pt>
    <dgm:pt modelId="{5B45F75E-9E3C-461C-AFCA-60F9D4ADCD94}" type="pres">
      <dgm:prSet presAssocID="{E0517CE5-AFEF-41EE-9AB5-D48464DB0EEB}" presName="parentText" presStyleLbl="node1" presStyleIdx="3" presStyleCnt="5" custScaleX="132610">
        <dgm:presLayoutVars>
          <dgm:chMax val="0"/>
          <dgm:bulletEnabled val="1"/>
        </dgm:presLayoutVars>
      </dgm:prSet>
      <dgm:spPr/>
    </dgm:pt>
    <dgm:pt modelId="{6F7A190A-FFC5-42D5-9966-CF0FDCB7907A}" type="pres">
      <dgm:prSet presAssocID="{E0517CE5-AFEF-41EE-9AB5-D48464DB0EEB}" presName="negativeSpace" presStyleCnt="0"/>
      <dgm:spPr/>
    </dgm:pt>
    <dgm:pt modelId="{2223912E-C5D7-43DB-B7C9-5A6E15B62A34}" type="pres">
      <dgm:prSet presAssocID="{E0517CE5-AFEF-41EE-9AB5-D48464DB0EEB}" presName="childText" presStyleLbl="conFgAcc1" presStyleIdx="3" presStyleCnt="5">
        <dgm:presLayoutVars>
          <dgm:bulletEnabled val="1"/>
        </dgm:presLayoutVars>
      </dgm:prSet>
      <dgm:spPr/>
    </dgm:pt>
    <dgm:pt modelId="{B0219E9B-9EA1-428B-A53B-337DE06670A6}" type="pres">
      <dgm:prSet presAssocID="{CFF16626-E44B-4835-8D51-522AAD2CC192}" presName="spaceBetweenRectangles" presStyleCnt="0"/>
      <dgm:spPr/>
    </dgm:pt>
    <dgm:pt modelId="{EB4AAA0E-45F6-44F2-8F8A-3C680AEB793F}" type="pres">
      <dgm:prSet presAssocID="{BEA144DA-9FBF-4B3C-BEAF-E977598BFA6B}" presName="parentLin" presStyleCnt="0"/>
      <dgm:spPr/>
    </dgm:pt>
    <dgm:pt modelId="{330452F4-9CCD-446F-9272-D479096B2E2C}" type="pres">
      <dgm:prSet presAssocID="{BEA144DA-9FBF-4B3C-BEAF-E977598BFA6B}" presName="parentLeftMargin" presStyleLbl="node1" presStyleIdx="3" presStyleCnt="5"/>
      <dgm:spPr/>
    </dgm:pt>
    <dgm:pt modelId="{3EB21158-B01A-4350-AA0A-1106BE282F80}" type="pres">
      <dgm:prSet presAssocID="{BEA144DA-9FBF-4B3C-BEAF-E977598BFA6B}" presName="parentText" presStyleLbl="node1" presStyleIdx="4" presStyleCnt="5" custScaleX="132610">
        <dgm:presLayoutVars>
          <dgm:chMax val="0"/>
          <dgm:bulletEnabled val="1"/>
        </dgm:presLayoutVars>
      </dgm:prSet>
      <dgm:spPr/>
    </dgm:pt>
    <dgm:pt modelId="{D03D6DC8-8D65-4F96-81BB-97536D20F4F2}" type="pres">
      <dgm:prSet presAssocID="{BEA144DA-9FBF-4B3C-BEAF-E977598BFA6B}" presName="negativeSpace" presStyleCnt="0"/>
      <dgm:spPr/>
    </dgm:pt>
    <dgm:pt modelId="{D3C43990-F9BB-414E-B72B-224618245F83}" type="pres">
      <dgm:prSet presAssocID="{BEA144DA-9FBF-4B3C-BEAF-E977598BFA6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C7A2516-627D-4F7B-A9B4-C7A31FBA2F25}" type="presOf" srcId="{BEA144DA-9FBF-4B3C-BEAF-E977598BFA6B}" destId="{3EB21158-B01A-4350-AA0A-1106BE282F80}" srcOrd="1" destOrd="0" presId="urn:microsoft.com/office/officeart/2005/8/layout/list1"/>
    <dgm:cxn modelId="{74075E19-5A5E-41B4-BD7F-03298BA2A756}" type="presOf" srcId="{E0517CE5-AFEF-41EE-9AB5-D48464DB0EEB}" destId="{5B45F75E-9E3C-461C-AFCA-60F9D4ADCD94}" srcOrd="1" destOrd="0" presId="urn:microsoft.com/office/officeart/2005/8/layout/list1"/>
    <dgm:cxn modelId="{91D86721-8AC3-4E60-9D14-905FC7C4A4E9}" type="presOf" srcId="{E0517CE5-AFEF-41EE-9AB5-D48464DB0EEB}" destId="{7AE27049-E4A1-4D53-89FA-EF65259B92B6}" srcOrd="0" destOrd="0" presId="urn:microsoft.com/office/officeart/2005/8/layout/list1"/>
    <dgm:cxn modelId="{3BDA5D2A-ECF7-46A8-882A-8CC69742B254}" type="presOf" srcId="{D2B067E1-E923-4D69-A380-E4574525C314}" destId="{0A4379E5-2F33-4C6E-9C02-CEAA2A138798}" srcOrd="0" destOrd="0" presId="urn:microsoft.com/office/officeart/2005/8/layout/list1"/>
    <dgm:cxn modelId="{01F1CB33-7228-46EC-805C-20808916010E}" srcId="{D5A87452-1832-43BA-89A6-ED41F64651E4}" destId="{0DC9C7AE-A4F3-4F5E-A75B-52B3A4A544A6}" srcOrd="1" destOrd="0" parTransId="{11F7890C-173F-4A1A-B618-3F866B5F92CB}" sibTransId="{01B597FD-0012-401B-B9AB-06492C876366}"/>
    <dgm:cxn modelId="{4D26E552-1E9D-4ECB-A386-A35E6B518F4D}" type="presOf" srcId="{D5A87452-1832-43BA-89A6-ED41F64651E4}" destId="{21696457-07B4-474C-A63B-A90AA7EA17CD}" srcOrd="0" destOrd="0" presId="urn:microsoft.com/office/officeart/2005/8/layout/list1"/>
    <dgm:cxn modelId="{CD265A85-E027-4C33-8851-47DFA420A14E}" type="presOf" srcId="{0DC9C7AE-A4F3-4F5E-A75B-52B3A4A544A6}" destId="{E77776C6-D7B6-4197-A3C4-9E856CD6B149}" srcOrd="0" destOrd="0" presId="urn:microsoft.com/office/officeart/2005/8/layout/list1"/>
    <dgm:cxn modelId="{5AF80B8D-FC7C-4D1E-9B57-DDCEF3DBE922}" type="presOf" srcId="{BA7857E1-17E3-4283-9606-91563849E78D}" destId="{FC3C42EE-9F6C-450B-BE11-7EE784511593}" srcOrd="0" destOrd="0" presId="urn:microsoft.com/office/officeart/2005/8/layout/list1"/>
    <dgm:cxn modelId="{552DE79C-18ED-405D-91D1-3314351D66CC}" type="presOf" srcId="{BEA144DA-9FBF-4B3C-BEAF-E977598BFA6B}" destId="{330452F4-9CCD-446F-9272-D479096B2E2C}" srcOrd="0" destOrd="0" presId="urn:microsoft.com/office/officeart/2005/8/layout/list1"/>
    <dgm:cxn modelId="{3A0E81AE-A451-49C7-B7B2-62808871ACB3}" type="presOf" srcId="{0DC9C7AE-A4F3-4F5E-A75B-52B3A4A544A6}" destId="{7AFF6804-DC54-4E3F-AD34-6EC7DFBD8A22}" srcOrd="1" destOrd="0" presId="urn:microsoft.com/office/officeart/2005/8/layout/list1"/>
    <dgm:cxn modelId="{2B5B71C7-2E24-43B2-BFE5-D7F732F1CA13}" type="presOf" srcId="{D2B067E1-E923-4D69-A380-E4574525C314}" destId="{01F9F95C-286E-4246-8248-6DF6594F03DB}" srcOrd="1" destOrd="0" presId="urn:microsoft.com/office/officeart/2005/8/layout/list1"/>
    <dgm:cxn modelId="{834EB0C7-1F66-4D11-BA4C-29AE0F6C85C7}" srcId="{D5A87452-1832-43BA-89A6-ED41F64651E4}" destId="{BA7857E1-17E3-4283-9606-91563849E78D}" srcOrd="0" destOrd="0" parTransId="{75E8922D-3C00-46DA-846E-EA0370EA4060}" sibTransId="{133EBE10-2634-484A-A1CD-4F24C359384A}"/>
    <dgm:cxn modelId="{20AB5AD1-9D8C-4110-A83D-D7B5C18CAB57}" srcId="{D5A87452-1832-43BA-89A6-ED41F64651E4}" destId="{D2B067E1-E923-4D69-A380-E4574525C314}" srcOrd="2" destOrd="0" parTransId="{0FA113CB-6EA8-4926-B3C0-73F0C0EB5A87}" sibTransId="{6266E6F7-836C-419F-AF55-505C66041202}"/>
    <dgm:cxn modelId="{6468DED9-BED6-46C9-ACA9-6A0A8EBDED9A}" srcId="{D5A87452-1832-43BA-89A6-ED41F64651E4}" destId="{E0517CE5-AFEF-41EE-9AB5-D48464DB0EEB}" srcOrd="3" destOrd="0" parTransId="{B5C1FDB5-5EEB-4D95-942B-15DA44E92D19}" sibTransId="{CFF16626-E44B-4835-8D51-522AAD2CC192}"/>
    <dgm:cxn modelId="{B6BBF8F4-84C5-4FFF-A3A3-152B5D54D863}" type="presOf" srcId="{BA7857E1-17E3-4283-9606-91563849E78D}" destId="{8C89981F-9859-4E33-8D21-F9062E7CF11C}" srcOrd="1" destOrd="0" presId="urn:microsoft.com/office/officeart/2005/8/layout/list1"/>
    <dgm:cxn modelId="{8A7F3BF7-FD7D-4D39-938B-BC5AEDEABEA5}" srcId="{D5A87452-1832-43BA-89A6-ED41F64651E4}" destId="{BEA144DA-9FBF-4B3C-BEAF-E977598BFA6B}" srcOrd="4" destOrd="0" parTransId="{9F1DB60D-722A-4DB9-9949-FAA2CD73C8E8}" sibTransId="{B915E986-DA5E-4224-9E04-C3F9DD053CF3}"/>
    <dgm:cxn modelId="{92396A75-86C9-4F76-B419-357C28FE8976}" type="presParOf" srcId="{21696457-07B4-474C-A63B-A90AA7EA17CD}" destId="{3DA5E872-8062-493D-9F55-5E42E2EF5684}" srcOrd="0" destOrd="0" presId="urn:microsoft.com/office/officeart/2005/8/layout/list1"/>
    <dgm:cxn modelId="{5C69F7BA-07F3-4A41-B01F-9AA4C94ED13F}" type="presParOf" srcId="{3DA5E872-8062-493D-9F55-5E42E2EF5684}" destId="{FC3C42EE-9F6C-450B-BE11-7EE784511593}" srcOrd="0" destOrd="0" presId="urn:microsoft.com/office/officeart/2005/8/layout/list1"/>
    <dgm:cxn modelId="{DCF5191A-D3A3-43B6-88D5-C483524AB417}" type="presParOf" srcId="{3DA5E872-8062-493D-9F55-5E42E2EF5684}" destId="{8C89981F-9859-4E33-8D21-F9062E7CF11C}" srcOrd="1" destOrd="0" presId="urn:microsoft.com/office/officeart/2005/8/layout/list1"/>
    <dgm:cxn modelId="{A06C2231-BFAF-4374-9DBF-670DA9251552}" type="presParOf" srcId="{21696457-07B4-474C-A63B-A90AA7EA17CD}" destId="{26D6DBE6-381D-4613-83C1-FA01B6AEEB28}" srcOrd="1" destOrd="0" presId="urn:microsoft.com/office/officeart/2005/8/layout/list1"/>
    <dgm:cxn modelId="{6C0591EB-4744-465D-9E45-EAA88321CA39}" type="presParOf" srcId="{21696457-07B4-474C-A63B-A90AA7EA17CD}" destId="{C0BF05AE-B884-499D-A478-964258531338}" srcOrd="2" destOrd="0" presId="urn:microsoft.com/office/officeart/2005/8/layout/list1"/>
    <dgm:cxn modelId="{EE88A6E2-A5C1-4A43-A7B6-BE893A194991}" type="presParOf" srcId="{21696457-07B4-474C-A63B-A90AA7EA17CD}" destId="{61579B1E-9294-4DA3-B7AD-87B1081A2D33}" srcOrd="3" destOrd="0" presId="urn:microsoft.com/office/officeart/2005/8/layout/list1"/>
    <dgm:cxn modelId="{EF2EC0E5-E298-4D4B-A7B6-E9107FDF3E1D}" type="presParOf" srcId="{21696457-07B4-474C-A63B-A90AA7EA17CD}" destId="{A20A8BAA-EA32-4523-AAF1-C9D09DCE2E30}" srcOrd="4" destOrd="0" presId="urn:microsoft.com/office/officeart/2005/8/layout/list1"/>
    <dgm:cxn modelId="{46B57113-34E9-4177-BEF1-C06DA239D0F7}" type="presParOf" srcId="{A20A8BAA-EA32-4523-AAF1-C9D09DCE2E30}" destId="{E77776C6-D7B6-4197-A3C4-9E856CD6B149}" srcOrd="0" destOrd="0" presId="urn:microsoft.com/office/officeart/2005/8/layout/list1"/>
    <dgm:cxn modelId="{D405CA01-69C3-497C-B827-C829094CC8E4}" type="presParOf" srcId="{A20A8BAA-EA32-4523-AAF1-C9D09DCE2E30}" destId="{7AFF6804-DC54-4E3F-AD34-6EC7DFBD8A22}" srcOrd="1" destOrd="0" presId="urn:microsoft.com/office/officeart/2005/8/layout/list1"/>
    <dgm:cxn modelId="{D73EFE43-A21E-43C6-9AEC-5861B3751CB3}" type="presParOf" srcId="{21696457-07B4-474C-A63B-A90AA7EA17CD}" destId="{F83F6B19-EC91-4EF8-AA64-427D43F06359}" srcOrd="5" destOrd="0" presId="urn:microsoft.com/office/officeart/2005/8/layout/list1"/>
    <dgm:cxn modelId="{0582B08A-8384-4346-8910-4167267DCEBA}" type="presParOf" srcId="{21696457-07B4-474C-A63B-A90AA7EA17CD}" destId="{69C8702B-040B-405E-9C81-6D13F5ACA0AE}" srcOrd="6" destOrd="0" presId="urn:microsoft.com/office/officeart/2005/8/layout/list1"/>
    <dgm:cxn modelId="{D0843DD1-F111-473C-BD58-1F0B23B3D88A}" type="presParOf" srcId="{21696457-07B4-474C-A63B-A90AA7EA17CD}" destId="{8989FAEE-FED4-4B24-AADF-395992B83467}" srcOrd="7" destOrd="0" presId="urn:microsoft.com/office/officeart/2005/8/layout/list1"/>
    <dgm:cxn modelId="{4B73AE0D-AE1A-4775-A10C-444024950DE5}" type="presParOf" srcId="{21696457-07B4-474C-A63B-A90AA7EA17CD}" destId="{F8FA0DE3-9F82-4BD7-B7CD-AAC0BD2289C3}" srcOrd="8" destOrd="0" presId="urn:microsoft.com/office/officeart/2005/8/layout/list1"/>
    <dgm:cxn modelId="{45AD5806-DD6A-4144-BFB3-C4F754F48B35}" type="presParOf" srcId="{F8FA0DE3-9F82-4BD7-B7CD-AAC0BD2289C3}" destId="{0A4379E5-2F33-4C6E-9C02-CEAA2A138798}" srcOrd="0" destOrd="0" presId="urn:microsoft.com/office/officeart/2005/8/layout/list1"/>
    <dgm:cxn modelId="{E4E8BA30-0DD4-4ECA-8ECD-C5CD7BF2603A}" type="presParOf" srcId="{F8FA0DE3-9F82-4BD7-B7CD-AAC0BD2289C3}" destId="{01F9F95C-286E-4246-8248-6DF6594F03DB}" srcOrd="1" destOrd="0" presId="urn:microsoft.com/office/officeart/2005/8/layout/list1"/>
    <dgm:cxn modelId="{C7C9BFB0-0515-45E3-AB98-6C0662796428}" type="presParOf" srcId="{21696457-07B4-474C-A63B-A90AA7EA17CD}" destId="{4BF9503B-B6C3-4B32-BBBB-B72A02E3A642}" srcOrd="9" destOrd="0" presId="urn:microsoft.com/office/officeart/2005/8/layout/list1"/>
    <dgm:cxn modelId="{70414EB4-15BC-42EE-BBB7-54835456C2B6}" type="presParOf" srcId="{21696457-07B4-474C-A63B-A90AA7EA17CD}" destId="{1DF3A0FB-CE89-4EE0-88CD-6FE9C37AE51E}" srcOrd="10" destOrd="0" presId="urn:microsoft.com/office/officeart/2005/8/layout/list1"/>
    <dgm:cxn modelId="{07D9EA63-479A-47A6-9651-ECCC8C2E25CD}" type="presParOf" srcId="{21696457-07B4-474C-A63B-A90AA7EA17CD}" destId="{B2A05BD5-7A97-4E18-B6D8-8E3887468131}" srcOrd="11" destOrd="0" presId="urn:microsoft.com/office/officeart/2005/8/layout/list1"/>
    <dgm:cxn modelId="{41854910-43E4-43FE-91BA-C1A7AF4A2636}" type="presParOf" srcId="{21696457-07B4-474C-A63B-A90AA7EA17CD}" destId="{FDB0C43E-0B18-4077-AC73-B4421F9D8BBB}" srcOrd="12" destOrd="0" presId="urn:microsoft.com/office/officeart/2005/8/layout/list1"/>
    <dgm:cxn modelId="{BC50D357-372C-4801-B16D-51928BF5E925}" type="presParOf" srcId="{FDB0C43E-0B18-4077-AC73-B4421F9D8BBB}" destId="{7AE27049-E4A1-4D53-89FA-EF65259B92B6}" srcOrd="0" destOrd="0" presId="urn:microsoft.com/office/officeart/2005/8/layout/list1"/>
    <dgm:cxn modelId="{521F8A4E-F50D-4C52-9663-3FDE95AA563A}" type="presParOf" srcId="{FDB0C43E-0B18-4077-AC73-B4421F9D8BBB}" destId="{5B45F75E-9E3C-461C-AFCA-60F9D4ADCD94}" srcOrd="1" destOrd="0" presId="urn:microsoft.com/office/officeart/2005/8/layout/list1"/>
    <dgm:cxn modelId="{6B8C8432-C202-4D4E-81B4-F98A80578B75}" type="presParOf" srcId="{21696457-07B4-474C-A63B-A90AA7EA17CD}" destId="{6F7A190A-FFC5-42D5-9966-CF0FDCB7907A}" srcOrd="13" destOrd="0" presId="urn:microsoft.com/office/officeart/2005/8/layout/list1"/>
    <dgm:cxn modelId="{CBA99CE5-22B4-44C8-A5DA-D8411C31DD8B}" type="presParOf" srcId="{21696457-07B4-474C-A63B-A90AA7EA17CD}" destId="{2223912E-C5D7-43DB-B7C9-5A6E15B62A34}" srcOrd="14" destOrd="0" presId="urn:microsoft.com/office/officeart/2005/8/layout/list1"/>
    <dgm:cxn modelId="{DBF28CFE-A8B4-4DE9-8C10-2A795C1CA94D}" type="presParOf" srcId="{21696457-07B4-474C-A63B-A90AA7EA17CD}" destId="{B0219E9B-9EA1-428B-A53B-337DE06670A6}" srcOrd="15" destOrd="0" presId="urn:microsoft.com/office/officeart/2005/8/layout/list1"/>
    <dgm:cxn modelId="{7C3EB071-65A0-4BA9-A159-0C4594FE1AC1}" type="presParOf" srcId="{21696457-07B4-474C-A63B-A90AA7EA17CD}" destId="{EB4AAA0E-45F6-44F2-8F8A-3C680AEB793F}" srcOrd="16" destOrd="0" presId="urn:microsoft.com/office/officeart/2005/8/layout/list1"/>
    <dgm:cxn modelId="{CF9EE96D-CE9D-4D34-B917-F1D300CEA544}" type="presParOf" srcId="{EB4AAA0E-45F6-44F2-8F8A-3C680AEB793F}" destId="{330452F4-9CCD-446F-9272-D479096B2E2C}" srcOrd="0" destOrd="0" presId="urn:microsoft.com/office/officeart/2005/8/layout/list1"/>
    <dgm:cxn modelId="{69A8594B-CEB3-4A17-BBDA-6149B8916502}" type="presParOf" srcId="{EB4AAA0E-45F6-44F2-8F8A-3C680AEB793F}" destId="{3EB21158-B01A-4350-AA0A-1106BE282F80}" srcOrd="1" destOrd="0" presId="urn:microsoft.com/office/officeart/2005/8/layout/list1"/>
    <dgm:cxn modelId="{52889850-2234-44BC-BF68-3560A0AC1314}" type="presParOf" srcId="{21696457-07B4-474C-A63B-A90AA7EA17CD}" destId="{D03D6DC8-8D65-4F96-81BB-97536D20F4F2}" srcOrd="17" destOrd="0" presId="urn:microsoft.com/office/officeart/2005/8/layout/list1"/>
    <dgm:cxn modelId="{B3040131-68D5-482C-8EE4-0CE83F562E8B}" type="presParOf" srcId="{21696457-07B4-474C-A63B-A90AA7EA17CD}" destId="{D3C43990-F9BB-414E-B72B-224618245F8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C5730A-2FC5-9F4B-A66D-46F1E59AFB17}" type="doc">
      <dgm:prSet loTypeId="urn:microsoft.com/office/officeart/2005/8/layout/hList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197559CD-BAD4-FE42-B7C5-ADE56C9BCC21}">
      <dgm:prSet phldrT="[Text]" custT="1"/>
      <dgm:spPr/>
      <dgm:t>
        <a:bodyPr anchor="ctr"/>
        <a:lstStyle/>
        <a:p>
          <a:pPr algn="ctr"/>
          <a:r>
            <a:rPr lang="en-US" sz="2400" dirty="0">
              <a:latin typeface="Times" pitchFamily="2" charset="0"/>
            </a:rPr>
            <a:t>Available moves</a:t>
          </a:r>
        </a:p>
      </dgm:t>
    </dgm:pt>
    <dgm:pt modelId="{BC6211EF-B152-A245-99F9-23F8C5C0385A}" type="parTrans" cxnId="{5F02A1E3-D44C-374F-B532-97D596F6833C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8C80BBC2-232F-0F4C-B055-63F9BC00709E}" type="sibTrans" cxnId="{5F02A1E3-D44C-374F-B532-97D596F6833C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6B1F2F38-908A-6644-B98F-E54EA174A6D0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1: (0,0)</a:t>
          </a:r>
        </a:p>
      </dgm:t>
    </dgm:pt>
    <dgm:pt modelId="{D80003B1-BF0B-2646-9285-C0FDA791FFB9}" type="parTrans" cxnId="{3B0D13AB-EFD0-934F-8C33-BDCDB7C407D0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F5B676E3-8387-954C-8F20-E1B0E96EDD26}" type="sibTrans" cxnId="{3B0D13AB-EFD0-934F-8C33-BDCDB7C407D0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FF0EDE96-01E9-4145-9F66-E0BDCBEA4C24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3: (0,2)</a:t>
          </a:r>
        </a:p>
      </dgm:t>
    </dgm:pt>
    <dgm:pt modelId="{9E5ECC58-1A77-4F45-AC35-DE9A90877763}" type="parTrans" cxnId="{B550EC06-6F8A-EC42-84D3-CA2D21612D86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5D0F5956-972C-CC42-9DA2-6429079255A3}" type="sibTrans" cxnId="{B550EC06-6F8A-EC42-84D3-CA2D21612D86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599CD8A4-3154-4047-82F2-E93C6C9B1634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4: (1,0)</a:t>
          </a:r>
        </a:p>
      </dgm:t>
    </dgm:pt>
    <dgm:pt modelId="{83C754EA-3E91-C047-8AD8-D09567F70073}" type="parTrans" cxnId="{0052296F-E1E6-2146-AA77-C9C28B3C803F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55842C34-42EC-3546-A1F8-D80FCA8C53A6}" type="sibTrans" cxnId="{0052296F-E1E6-2146-AA77-C9C28B3C803F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A29D7D37-13AC-E44F-8A93-ADCC6BBD939C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6: (1,2)</a:t>
          </a:r>
        </a:p>
      </dgm:t>
    </dgm:pt>
    <dgm:pt modelId="{766E7E26-A7F7-8041-BC96-7630FEE31D17}" type="parTrans" cxnId="{65235202-E90D-6746-8AEA-1FE5919B545C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436F975C-C154-8C4B-B80B-401980484B36}" type="sibTrans" cxnId="{65235202-E90D-6746-8AEA-1FE5919B545C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046D71EB-F408-ED4B-B515-CC03EF4B72A5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7: (2,0)</a:t>
          </a:r>
        </a:p>
      </dgm:t>
    </dgm:pt>
    <dgm:pt modelId="{C9711CD7-75BC-7E42-93D6-90CE88DA8349}" type="parTrans" cxnId="{A48E27CB-F04B-8945-91EC-ACE0D540318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6ED958AC-BB25-9343-9A2A-FF418900F591}" type="sibTrans" cxnId="{A48E27CB-F04B-8945-91EC-ACE0D540318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763CB690-F45A-5145-A6C6-080A78723041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8: (2,1)</a:t>
          </a:r>
        </a:p>
      </dgm:t>
    </dgm:pt>
    <dgm:pt modelId="{28D9CC5E-EFF7-0940-B233-577A60D58928}" type="parTrans" cxnId="{4A134979-D5A7-3E40-8008-FF3957F23289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DDF3DBA5-B3A6-074E-A3EA-4E9DD8EBDA14}" type="sibTrans" cxnId="{4A134979-D5A7-3E40-8008-FF3957F23289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14AFE0E4-FE31-264B-911F-A0E8CC2F7D78}">
      <dgm:prSet phldrT="[Text]" custT="1"/>
      <dgm:spPr>
        <a:noFill/>
        <a:ln>
          <a:solidFill>
            <a:schemeClr val="bg2">
              <a:lumMod val="25000"/>
            </a:schemeClr>
          </a:solidFill>
        </a:ln>
      </dgm:spPr>
      <dgm:t>
        <a:bodyPr anchor="ctr"/>
        <a:lstStyle/>
        <a:p>
          <a:pPr algn="ctr"/>
          <a:r>
            <a:rPr lang="en-US" sz="2200" dirty="0">
              <a:latin typeface="Times" pitchFamily="2" charset="0"/>
            </a:rPr>
            <a:t>9: (2,2)</a:t>
          </a:r>
        </a:p>
      </dgm:t>
    </dgm:pt>
    <dgm:pt modelId="{E2F4988A-94DC-B34B-A107-679CBD2F6C13}" type="parTrans" cxnId="{0CD4C53E-3752-3946-AD54-A6A16304FC1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DF2908CE-0D47-4346-9124-3B4667EF9728}" type="sibTrans" cxnId="{0CD4C53E-3752-3946-AD54-A6A16304FC15}">
      <dgm:prSet/>
      <dgm:spPr/>
      <dgm:t>
        <a:bodyPr/>
        <a:lstStyle/>
        <a:p>
          <a:endParaRPr lang="en-US">
            <a:latin typeface="Times" pitchFamily="2" charset="0"/>
          </a:endParaRPr>
        </a:p>
      </dgm:t>
    </dgm:pt>
    <dgm:pt modelId="{DC7F9388-576A-764E-AF74-CE553685D8C8}" type="pres">
      <dgm:prSet presAssocID="{1FC5730A-2FC5-9F4B-A66D-46F1E59AFB17}" presName="linearFlow" presStyleCnt="0">
        <dgm:presLayoutVars>
          <dgm:dir/>
          <dgm:animLvl val="lvl"/>
          <dgm:resizeHandles/>
        </dgm:presLayoutVars>
      </dgm:prSet>
      <dgm:spPr/>
    </dgm:pt>
    <dgm:pt modelId="{21CEFC3F-1320-8847-9FE2-BEFC004FC936}" type="pres">
      <dgm:prSet presAssocID="{197559CD-BAD4-FE42-B7C5-ADE56C9BCC21}" presName="compositeNode" presStyleCnt="0">
        <dgm:presLayoutVars>
          <dgm:bulletEnabled val="1"/>
        </dgm:presLayoutVars>
      </dgm:prSet>
      <dgm:spPr/>
    </dgm:pt>
    <dgm:pt modelId="{45BDCB94-EAF9-9249-816E-CFC48E8FFE26}" type="pres">
      <dgm:prSet presAssocID="{197559CD-BAD4-FE42-B7C5-ADE56C9BCC21}" presName="image" presStyleLbl="fgImgPlace1" presStyleIdx="0" presStyleCnt="1" custScaleX="73203" custScaleY="75482" custLinFactNeighborX="51506" custLinFactNeighborY="3460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bg2">
              <a:lumMod val="25000"/>
            </a:schemeClr>
          </a:solidFill>
        </a:ln>
      </dgm:spPr>
    </dgm:pt>
    <dgm:pt modelId="{4F897464-ED44-A243-B78C-7FF190C7A1FE}" type="pres">
      <dgm:prSet presAssocID="{197559CD-BAD4-FE42-B7C5-ADE56C9BCC21}" presName="childNode" presStyleLbl="node1" presStyleIdx="0" presStyleCnt="1" custScaleX="59459" custScaleY="76222">
        <dgm:presLayoutVars>
          <dgm:bulletEnabled val="1"/>
        </dgm:presLayoutVars>
      </dgm:prSet>
      <dgm:spPr/>
    </dgm:pt>
    <dgm:pt modelId="{8F3E4FFE-4510-0840-8E49-9A75578CAF7D}" type="pres">
      <dgm:prSet presAssocID="{197559CD-BAD4-FE42-B7C5-ADE56C9BCC21}" presName="parentNode" presStyleLbl="revTx" presStyleIdx="0" presStyleCnt="1" custScaleY="84815" custLinFactX="9354" custLinFactNeighborX="100000" custLinFactNeighborY="-4061">
        <dgm:presLayoutVars>
          <dgm:chMax val="0"/>
          <dgm:bulletEnabled val="1"/>
        </dgm:presLayoutVars>
      </dgm:prSet>
      <dgm:spPr/>
    </dgm:pt>
  </dgm:ptLst>
  <dgm:cxnLst>
    <dgm:cxn modelId="{65235202-E90D-6746-8AEA-1FE5919B545C}" srcId="{197559CD-BAD4-FE42-B7C5-ADE56C9BCC21}" destId="{A29D7D37-13AC-E44F-8A93-ADCC6BBD939C}" srcOrd="3" destOrd="0" parTransId="{766E7E26-A7F7-8041-BC96-7630FEE31D17}" sibTransId="{436F975C-C154-8C4B-B80B-401980484B36}"/>
    <dgm:cxn modelId="{B550EC06-6F8A-EC42-84D3-CA2D21612D86}" srcId="{197559CD-BAD4-FE42-B7C5-ADE56C9BCC21}" destId="{FF0EDE96-01E9-4145-9F66-E0BDCBEA4C24}" srcOrd="1" destOrd="0" parTransId="{9E5ECC58-1A77-4F45-AC35-DE9A90877763}" sibTransId="{5D0F5956-972C-CC42-9DA2-6429079255A3}"/>
    <dgm:cxn modelId="{D97E9710-1B51-3B41-B1EB-DEEF9714E950}" type="presOf" srcId="{599CD8A4-3154-4047-82F2-E93C6C9B1634}" destId="{4F897464-ED44-A243-B78C-7FF190C7A1FE}" srcOrd="0" destOrd="2" presId="urn:microsoft.com/office/officeart/2005/8/layout/hList2"/>
    <dgm:cxn modelId="{1C30112F-AE86-5B47-B273-A524746A2C1D}" type="presOf" srcId="{046D71EB-F408-ED4B-B515-CC03EF4B72A5}" destId="{4F897464-ED44-A243-B78C-7FF190C7A1FE}" srcOrd="0" destOrd="4" presId="urn:microsoft.com/office/officeart/2005/8/layout/hList2"/>
    <dgm:cxn modelId="{0CD4C53E-3752-3946-AD54-A6A16304FC15}" srcId="{197559CD-BAD4-FE42-B7C5-ADE56C9BCC21}" destId="{14AFE0E4-FE31-264B-911F-A0E8CC2F7D78}" srcOrd="6" destOrd="0" parTransId="{E2F4988A-94DC-B34B-A107-679CBD2F6C13}" sibTransId="{DF2908CE-0D47-4346-9124-3B4667EF9728}"/>
    <dgm:cxn modelId="{032B9F45-2342-A041-A57C-0252C77B3A27}" type="presOf" srcId="{1FC5730A-2FC5-9F4B-A66D-46F1E59AFB17}" destId="{DC7F9388-576A-764E-AF74-CE553685D8C8}" srcOrd="0" destOrd="0" presId="urn:microsoft.com/office/officeart/2005/8/layout/hList2"/>
    <dgm:cxn modelId="{1B18CF4D-83C3-5043-A56E-2DDE4322DF7C}" type="presOf" srcId="{FF0EDE96-01E9-4145-9F66-E0BDCBEA4C24}" destId="{4F897464-ED44-A243-B78C-7FF190C7A1FE}" srcOrd="0" destOrd="1" presId="urn:microsoft.com/office/officeart/2005/8/layout/hList2"/>
    <dgm:cxn modelId="{0052296F-E1E6-2146-AA77-C9C28B3C803F}" srcId="{197559CD-BAD4-FE42-B7C5-ADE56C9BCC21}" destId="{599CD8A4-3154-4047-82F2-E93C6C9B1634}" srcOrd="2" destOrd="0" parTransId="{83C754EA-3E91-C047-8AD8-D09567F70073}" sibTransId="{55842C34-42EC-3546-A1F8-D80FCA8C53A6}"/>
    <dgm:cxn modelId="{19B2A870-50C3-B448-AC04-355BD8F188B9}" type="presOf" srcId="{6B1F2F38-908A-6644-B98F-E54EA174A6D0}" destId="{4F897464-ED44-A243-B78C-7FF190C7A1FE}" srcOrd="0" destOrd="0" presId="urn:microsoft.com/office/officeart/2005/8/layout/hList2"/>
    <dgm:cxn modelId="{4A134979-D5A7-3E40-8008-FF3957F23289}" srcId="{197559CD-BAD4-FE42-B7C5-ADE56C9BCC21}" destId="{763CB690-F45A-5145-A6C6-080A78723041}" srcOrd="5" destOrd="0" parTransId="{28D9CC5E-EFF7-0940-B233-577A60D58928}" sibTransId="{DDF3DBA5-B3A6-074E-A3EA-4E9DD8EBDA14}"/>
    <dgm:cxn modelId="{8CFC1387-C560-CF43-87C6-1A6C4EFF11D1}" type="presOf" srcId="{197559CD-BAD4-FE42-B7C5-ADE56C9BCC21}" destId="{8F3E4FFE-4510-0840-8E49-9A75578CAF7D}" srcOrd="0" destOrd="0" presId="urn:microsoft.com/office/officeart/2005/8/layout/hList2"/>
    <dgm:cxn modelId="{3B0D13AB-EFD0-934F-8C33-BDCDB7C407D0}" srcId="{197559CD-BAD4-FE42-B7C5-ADE56C9BCC21}" destId="{6B1F2F38-908A-6644-B98F-E54EA174A6D0}" srcOrd="0" destOrd="0" parTransId="{D80003B1-BF0B-2646-9285-C0FDA791FFB9}" sibTransId="{F5B676E3-8387-954C-8F20-E1B0E96EDD26}"/>
    <dgm:cxn modelId="{1ABCDAB3-0E42-6541-99C7-E176DDCF8426}" type="presOf" srcId="{A29D7D37-13AC-E44F-8A93-ADCC6BBD939C}" destId="{4F897464-ED44-A243-B78C-7FF190C7A1FE}" srcOrd="0" destOrd="3" presId="urn:microsoft.com/office/officeart/2005/8/layout/hList2"/>
    <dgm:cxn modelId="{624138B7-5996-5148-AA5B-D04172C83CB2}" type="presOf" srcId="{14AFE0E4-FE31-264B-911F-A0E8CC2F7D78}" destId="{4F897464-ED44-A243-B78C-7FF190C7A1FE}" srcOrd="0" destOrd="6" presId="urn:microsoft.com/office/officeart/2005/8/layout/hList2"/>
    <dgm:cxn modelId="{A48E27CB-F04B-8945-91EC-ACE0D5403185}" srcId="{197559CD-BAD4-FE42-B7C5-ADE56C9BCC21}" destId="{046D71EB-F408-ED4B-B515-CC03EF4B72A5}" srcOrd="4" destOrd="0" parTransId="{C9711CD7-75BC-7E42-93D6-90CE88DA8349}" sibTransId="{6ED958AC-BB25-9343-9A2A-FF418900F591}"/>
    <dgm:cxn modelId="{5F02A1E3-D44C-374F-B532-97D596F6833C}" srcId="{1FC5730A-2FC5-9F4B-A66D-46F1E59AFB17}" destId="{197559CD-BAD4-FE42-B7C5-ADE56C9BCC21}" srcOrd="0" destOrd="0" parTransId="{BC6211EF-B152-A245-99F9-23F8C5C0385A}" sibTransId="{8C80BBC2-232F-0F4C-B055-63F9BC00709E}"/>
    <dgm:cxn modelId="{0FD957E5-9D0D-D64D-92E7-EA4730E424DA}" type="presOf" srcId="{763CB690-F45A-5145-A6C6-080A78723041}" destId="{4F897464-ED44-A243-B78C-7FF190C7A1FE}" srcOrd="0" destOrd="5" presId="urn:microsoft.com/office/officeart/2005/8/layout/hList2"/>
    <dgm:cxn modelId="{B82BD822-47BC-8345-9A98-744535DC6704}" type="presParOf" srcId="{DC7F9388-576A-764E-AF74-CE553685D8C8}" destId="{21CEFC3F-1320-8847-9FE2-BEFC004FC936}" srcOrd="0" destOrd="0" presId="urn:microsoft.com/office/officeart/2005/8/layout/hList2"/>
    <dgm:cxn modelId="{69E74227-1735-BF4B-B2F4-87FAF9956279}" type="presParOf" srcId="{21CEFC3F-1320-8847-9FE2-BEFC004FC936}" destId="{45BDCB94-EAF9-9249-816E-CFC48E8FFE26}" srcOrd="0" destOrd="0" presId="urn:microsoft.com/office/officeart/2005/8/layout/hList2"/>
    <dgm:cxn modelId="{B520491F-88FA-5F4E-8635-251674E6E873}" type="presParOf" srcId="{21CEFC3F-1320-8847-9FE2-BEFC004FC936}" destId="{4F897464-ED44-A243-B78C-7FF190C7A1FE}" srcOrd="1" destOrd="0" presId="urn:microsoft.com/office/officeart/2005/8/layout/hList2"/>
    <dgm:cxn modelId="{6E10780F-E4C1-9846-94A0-D3309728C937}" type="presParOf" srcId="{21CEFC3F-1320-8847-9FE2-BEFC004FC936}" destId="{8F3E4FFE-4510-0840-8E49-9A75578CAF7D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9DBA67-7787-8947-B520-F6AEDF4AFFC4}" type="doc">
      <dgm:prSet loTypeId="urn:microsoft.com/office/officeart/2008/layout/SquareAccentList" loCatId="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23F4E3F0-10E3-0D47-ABAC-BEB4F8ECEF36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During learning process:</a:t>
          </a:r>
        </a:p>
      </dgm:t>
    </dgm:pt>
    <dgm:pt modelId="{20915E1C-C461-D44F-8085-562B66E9E26A}" type="parTrans" cxnId="{4703E43A-F703-8B47-9BE1-18FE2CD03D1B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A2AF5545-6548-4545-968B-95396B2D9F47}" type="sibTrans" cxnId="{4703E43A-F703-8B47-9BE1-18FE2CD03D1B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21C44D42-7355-8746-BBBE-79D7B4D744A9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Two computer or Q players (X and O) act as the agents</a:t>
          </a:r>
        </a:p>
      </dgm:t>
    </dgm:pt>
    <dgm:pt modelId="{2EEA1558-3A4E-1540-97A2-E1DC6038C98F}" type="parTrans" cxnId="{632273FE-959E-B242-86C6-0E7A7D52282F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E179DCB0-5FAE-C240-80DD-9B0600ECDC3B}" type="sibTrans" cxnId="{632273FE-959E-B242-86C6-0E7A7D52282F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F764D8B4-6A4A-2D4E-8D61-C1FC8E78002D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Agents play against each other repeatedly</a:t>
          </a:r>
        </a:p>
      </dgm:t>
    </dgm:pt>
    <dgm:pt modelId="{FB283B3F-F255-3E42-B581-E1BD47E3AEFC}" type="parTrans" cxnId="{13E0503C-0CF7-F047-9950-0F76DEEEC25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413CEFE1-7F6A-F343-9B00-CA65939CDA85}" type="sibTrans" cxnId="{13E0503C-0CF7-F047-9950-0F76DEEEC250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DD421F63-4E4F-AD46-8213-F71396A1BDA5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X tries to maximize the score &gt;&gt; Maximizer</a:t>
          </a:r>
        </a:p>
      </dgm:t>
    </dgm:pt>
    <dgm:pt modelId="{CA8CE664-662A-C140-AD7E-2472E9DA4E8D}" type="parTrans" cxnId="{D7AB80B5-3564-3A48-A6FA-A292139F89E4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B89FB25F-77E8-A549-987A-64AB43C9B669}" type="sibTrans" cxnId="{D7AB80B5-3564-3A48-A6FA-A292139F89E4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3AF8433-EF12-3240-A0FC-987C6A176A81}">
      <dgm:prSet phldrT="[Text]" custT="1"/>
      <dgm:spPr/>
      <dgm:t>
        <a:bodyPr/>
        <a:lstStyle/>
        <a:p>
          <a:r>
            <a:rPr lang="en-US" sz="2000" dirty="0">
              <a:latin typeface="Times" pitchFamily="2" charset="0"/>
            </a:rPr>
            <a:t>O tries to minimize the score &gt;&gt; Minimizer</a:t>
          </a:r>
        </a:p>
      </dgm:t>
    </dgm:pt>
    <dgm:pt modelId="{ADDF9071-691E-E241-8DFC-65A66A37ED0F}" type="parTrans" cxnId="{2F82F980-8769-9D4C-805F-EFF64339FBC3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5BD1B900-593B-EA48-88BB-67C33DEC05BB}" type="sibTrans" cxnId="{2F82F980-8769-9D4C-805F-EFF64339FBC3}">
      <dgm:prSet/>
      <dgm:spPr/>
      <dgm:t>
        <a:bodyPr/>
        <a:lstStyle/>
        <a:p>
          <a:endParaRPr lang="en-US" sz="2000">
            <a:latin typeface="Times" pitchFamily="2" charset="0"/>
          </a:endParaRPr>
        </a:p>
      </dgm:t>
    </dgm:pt>
    <dgm:pt modelId="{4E7EA065-99EE-494A-BA64-5C6A10BE4C45}" type="pres">
      <dgm:prSet presAssocID="{669DBA67-7787-8947-B520-F6AEDF4AFFC4}" presName="layout" presStyleCnt="0">
        <dgm:presLayoutVars>
          <dgm:chMax/>
          <dgm:chPref/>
          <dgm:dir/>
          <dgm:resizeHandles/>
        </dgm:presLayoutVars>
      </dgm:prSet>
      <dgm:spPr/>
    </dgm:pt>
    <dgm:pt modelId="{913C48EE-8D1F-7848-BCF5-978BEF9710E5}" type="pres">
      <dgm:prSet presAssocID="{23F4E3F0-10E3-0D47-ABAC-BEB4F8ECEF36}" presName="root" presStyleCnt="0">
        <dgm:presLayoutVars>
          <dgm:chMax/>
          <dgm:chPref/>
        </dgm:presLayoutVars>
      </dgm:prSet>
      <dgm:spPr/>
    </dgm:pt>
    <dgm:pt modelId="{4C5A9B34-807B-3E40-8976-83F7276EC8B2}" type="pres">
      <dgm:prSet presAssocID="{23F4E3F0-10E3-0D47-ABAC-BEB4F8ECEF36}" presName="rootComposite" presStyleCnt="0">
        <dgm:presLayoutVars/>
      </dgm:prSet>
      <dgm:spPr/>
    </dgm:pt>
    <dgm:pt modelId="{05E6B6E8-62A8-394C-8BCE-2F091FE6374B}" type="pres">
      <dgm:prSet presAssocID="{23F4E3F0-10E3-0D47-ABAC-BEB4F8ECEF36}" presName="ParentAccent" presStyleLbl="alignNode1" presStyleIdx="0" presStyleCnt="1" custScaleX="127376" custLinFactNeighborX="-10558"/>
      <dgm:spPr/>
    </dgm:pt>
    <dgm:pt modelId="{D1C8244A-E2DB-1041-849E-064F68DF46D3}" type="pres">
      <dgm:prSet presAssocID="{23F4E3F0-10E3-0D47-ABAC-BEB4F8ECEF36}" presName="ParentSmallAccent" presStyleLbl="fgAcc1" presStyleIdx="0" presStyleCnt="1" custLinFactX="-124431" custLinFactNeighborX="-200000" custLinFactNeighborY="7214"/>
      <dgm:spPr/>
    </dgm:pt>
    <dgm:pt modelId="{AE11EBEF-76F1-D644-B85F-BFC8E79360F1}" type="pres">
      <dgm:prSet presAssocID="{23F4E3F0-10E3-0D47-ABAC-BEB4F8ECEF36}" presName="Parent" presStyleLbl="revTx" presStyleIdx="0" presStyleCnt="5" custScaleY="68647" custLinFactNeighborX="-11798" custLinFactNeighborY="83966">
        <dgm:presLayoutVars>
          <dgm:chMax/>
          <dgm:chPref val="4"/>
          <dgm:bulletEnabled val="1"/>
        </dgm:presLayoutVars>
      </dgm:prSet>
      <dgm:spPr/>
    </dgm:pt>
    <dgm:pt modelId="{8909AD4E-10C4-D148-AF81-F44CF301FF72}" type="pres">
      <dgm:prSet presAssocID="{23F4E3F0-10E3-0D47-ABAC-BEB4F8ECEF36}" presName="childShape" presStyleCnt="0">
        <dgm:presLayoutVars>
          <dgm:chMax val="0"/>
          <dgm:chPref val="0"/>
        </dgm:presLayoutVars>
      </dgm:prSet>
      <dgm:spPr/>
    </dgm:pt>
    <dgm:pt modelId="{6E3C5F73-1289-8E47-901A-A9362E2B8F8A}" type="pres">
      <dgm:prSet presAssocID="{21C44D42-7355-8746-BBBE-79D7B4D744A9}" presName="childComposite" presStyleCnt="0">
        <dgm:presLayoutVars>
          <dgm:chMax val="0"/>
          <dgm:chPref val="0"/>
        </dgm:presLayoutVars>
      </dgm:prSet>
      <dgm:spPr/>
    </dgm:pt>
    <dgm:pt modelId="{3B9E6845-AF2F-8040-B58C-297537616B89}" type="pres">
      <dgm:prSet presAssocID="{21C44D42-7355-8746-BBBE-79D7B4D744A9}" presName="ChildAccent" presStyleLbl="solidFgAcc1" presStyleIdx="0" presStyleCnt="4" custLinFactX="-100000" custLinFactNeighborX="-113119"/>
      <dgm:spPr/>
    </dgm:pt>
    <dgm:pt modelId="{60ED1214-E859-C649-B191-2769E4B28307}" type="pres">
      <dgm:prSet presAssocID="{21C44D42-7355-8746-BBBE-79D7B4D744A9}" presName="Child" presStyleLbl="revTx" presStyleIdx="1" presStyleCnt="5" custScaleX="127218">
        <dgm:presLayoutVars>
          <dgm:chMax val="0"/>
          <dgm:chPref val="0"/>
          <dgm:bulletEnabled val="1"/>
        </dgm:presLayoutVars>
      </dgm:prSet>
      <dgm:spPr/>
    </dgm:pt>
    <dgm:pt modelId="{1B82F456-9047-BA44-859D-B07E4230CB48}" type="pres">
      <dgm:prSet presAssocID="{F764D8B4-6A4A-2D4E-8D61-C1FC8E78002D}" presName="childComposite" presStyleCnt="0">
        <dgm:presLayoutVars>
          <dgm:chMax val="0"/>
          <dgm:chPref val="0"/>
        </dgm:presLayoutVars>
      </dgm:prSet>
      <dgm:spPr/>
    </dgm:pt>
    <dgm:pt modelId="{60E168B7-5665-EB45-B988-785957195454}" type="pres">
      <dgm:prSet presAssocID="{F764D8B4-6A4A-2D4E-8D61-C1FC8E78002D}" presName="ChildAccent" presStyleLbl="solidFgAcc1" presStyleIdx="1" presStyleCnt="4" custLinFactX="-100000" custLinFactNeighborX="-109155" custLinFactNeighborY="-18793"/>
      <dgm:spPr/>
    </dgm:pt>
    <dgm:pt modelId="{CBF6D3C9-66E3-7F44-BA6E-917D062AD075}" type="pres">
      <dgm:prSet presAssocID="{F764D8B4-6A4A-2D4E-8D61-C1FC8E78002D}" presName="Child" presStyleLbl="revTx" presStyleIdx="2" presStyleCnt="5" custScaleX="126884">
        <dgm:presLayoutVars>
          <dgm:chMax val="0"/>
          <dgm:chPref val="0"/>
          <dgm:bulletEnabled val="1"/>
        </dgm:presLayoutVars>
      </dgm:prSet>
      <dgm:spPr/>
    </dgm:pt>
    <dgm:pt modelId="{06029DFC-222C-7C4A-90FD-6F899835C8BC}" type="pres">
      <dgm:prSet presAssocID="{DD421F63-4E4F-AD46-8213-F71396A1BDA5}" presName="childComposite" presStyleCnt="0">
        <dgm:presLayoutVars>
          <dgm:chMax val="0"/>
          <dgm:chPref val="0"/>
        </dgm:presLayoutVars>
      </dgm:prSet>
      <dgm:spPr/>
    </dgm:pt>
    <dgm:pt modelId="{6EFE4A6B-D2A0-1343-891B-C61D8915BC2A}" type="pres">
      <dgm:prSet presAssocID="{DD421F63-4E4F-AD46-8213-F71396A1BDA5}" presName="ChildAccent" presStyleLbl="solidFgAcc1" presStyleIdx="2" presStyleCnt="4" custLinFactX="-97135" custLinFactNeighborX="-100000"/>
      <dgm:spPr/>
    </dgm:pt>
    <dgm:pt modelId="{A9B1A6C7-FAC5-B344-9C9F-CE2FACE42182}" type="pres">
      <dgm:prSet presAssocID="{DD421F63-4E4F-AD46-8213-F71396A1BDA5}" presName="Child" presStyleLbl="revTx" presStyleIdx="3" presStyleCnt="5" custScaleX="127218">
        <dgm:presLayoutVars>
          <dgm:chMax val="0"/>
          <dgm:chPref val="0"/>
          <dgm:bulletEnabled val="1"/>
        </dgm:presLayoutVars>
      </dgm:prSet>
      <dgm:spPr/>
    </dgm:pt>
    <dgm:pt modelId="{A1C6539F-D203-A64E-AD55-A5694113D3A3}" type="pres">
      <dgm:prSet presAssocID="{53AF8433-EF12-3240-A0FC-987C6A176A81}" presName="childComposite" presStyleCnt="0">
        <dgm:presLayoutVars>
          <dgm:chMax val="0"/>
          <dgm:chPref val="0"/>
        </dgm:presLayoutVars>
      </dgm:prSet>
      <dgm:spPr/>
    </dgm:pt>
    <dgm:pt modelId="{C117D60F-33B5-7A48-921B-E2C839C728A3}" type="pres">
      <dgm:prSet presAssocID="{53AF8433-EF12-3240-A0FC-987C6A176A81}" presName="ChildAccent" presStyleLbl="solidFgAcc1" presStyleIdx="3" presStyleCnt="4" custLinFactX="-97135" custLinFactNeighborX="-100000"/>
      <dgm:spPr/>
    </dgm:pt>
    <dgm:pt modelId="{D707FA7F-FE82-8548-9676-BBFA5D8F444E}" type="pres">
      <dgm:prSet presAssocID="{53AF8433-EF12-3240-A0FC-987C6A176A81}" presName="Child" presStyleLbl="revTx" presStyleIdx="4" presStyleCnt="5" custScaleX="127218">
        <dgm:presLayoutVars>
          <dgm:chMax val="0"/>
          <dgm:chPref val="0"/>
          <dgm:bulletEnabled val="1"/>
        </dgm:presLayoutVars>
      </dgm:prSet>
      <dgm:spPr/>
    </dgm:pt>
  </dgm:ptLst>
  <dgm:cxnLst>
    <dgm:cxn modelId="{9CED8F05-8978-C74B-9E29-67109508E171}" type="presOf" srcId="{DD421F63-4E4F-AD46-8213-F71396A1BDA5}" destId="{A9B1A6C7-FAC5-B344-9C9F-CE2FACE42182}" srcOrd="0" destOrd="0" presId="urn:microsoft.com/office/officeart/2008/layout/SquareAccentList"/>
    <dgm:cxn modelId="{361B7F15-0586-7744-9423-5165848501CB}" type="presOf" srcId="{F764D8B4-6A4A-2D4E-8D61-C1FC8E78002D}" destId="{CBF6D3C9-66E3-7F44-BA6E-917D062AD075}" srcOrd="0" destOrd="0" presId="urn:microsoft.com/office/officeart/2008/layout/SquareAccentList"/>
    <dgm:cxn modelId="{71D0E226-6B2E-F44E-8BD9-313042A7546D}" type="presOf" srcId="{23F4E3F0-10E3-0D47-ABAC-BEB4F8ECEF36}" destId="{AE11EBEF-76F1-D644-B85F-BFC8E79360F1}" srcOrd="0" destOrd="0" presId="urn:microsoft.com/office/officeart/2008/layout/SquareAccentList"/>
    <dgm:cxn modelId="{4703E43A-F703-8B47-9BE1-18FE2CD03D1B}" srcId="{669DBA67-7787-8947-B520-F6AEDF4AFFC4}" destId="{23F4E3F0-10E3-0D47-ABAC-BEB4F8ECEF36}" srcOrd="0" destOrd="0" parTransId="{20915E1C-C461-D44F-8085-562B66E9E26A}" sibTransId="{A2AF5545-6548-4545-968B-95396B2D9F47}"/>
    <dgm:cxn modelId="{13E0503C-0CF7-F047-9950-0F76DEEEC250}" srcId="{23F4E3F0-10E3-0D47-ABAC-BEB4F8ECEF36}" destId="{F764D8B4-6A4A-2D4E-8D61-C1FC8E78002D}" srcOrd="1" destOrd="0" parTransId="{FB283B3F-F255-3E42-B581-E1BD47E3AEFC}" sibTransId="{413CEFE1-7F6A-F343-9B00-CA65939CDA85}"/>
    <dgm:cxn modelId="{B348024B-43BB-3D4B-BE86-1DA730CC9B7B}" type="presOf" srcId="{669DBA67-7787-8947-B520-F6AEDF4AFFC4}" destId="{4E7EA065-99EE-494A-BA64-5C6A10BE4C45}" srcOrd="0" destOrd="0" presId="urn:microsoft.com/office/officeart/2008/layout/SquareAccentList"/>
    <dgm:cxn modelId="{86EFBD58-6720-974B-9531-92A1D40C1AD5}" type="presOf" srcId="{53AF8433-EF12-3240-A0FC-987C6A176A81}" destId="{D707FA7F-FE82-8548-9676-BBFA5D8F444E}" srcOrd="0" destOrd="0" presId="urn:microsoft.com/office/officeart/2008/layout/SquareAccentList"/>
    <dgm:cxn modelId="{2F82F980-8769-9D4C-805F-EFF64339FBC3}" srcId="{23F4E3F0-10E3-0D47-ABAC-BEB4F8ECEF36}" destId="{53AF8433-EF12-3240-A0FC-987C6A176A81}" srcOrd="3" destOrd="0" parTransId="{ADDF9071-691E-E241-8DFC-65A66A37ED0F}" sibTransId="{5BD1B900-593B-EA48-88BB-67C33DEC05BB}"/>
    <dgm:cxn modelId="{D7AB80B5-3564-3A48-A6FA-A292139F89E4}" srcId="{23F4E3F0-10E3-0D47-ABAC-BEB4F8ECEF36}" destId="{DD421F63-4E4F-AD46-8213-F71396A1BDA5}" srcOrd="2" destOrd="0" parTransId="{CA8CE664-662A-C140-AD7E-2472E9DA4E8D}" sibTransId="{B89FB25F-77E8-A549-987A-64AB43C9B669}"/>
    <dgm:cxn modelId="{9C8D02E6-6B9D-4640-AB88-8F024C8861EE}" type="presOf" srcId="{21C44D42-7355-8746-BBBE-79D7B4D744A9}" destId="{60ED1214-E859-C649-B191-2769E4B28307}" srcOrd="0" destOrd="0" presId="urn:microsoft.com/office/officeart/2008/layout/SquareAccentList"/>
    <dgm:cxn modelId="{632273FE-959E-B242-86C6-0E7A7D52282F}" srcId="{23F4E3F0-10E3-0D47-ABAC-BEB4F8ECEF36}" destId="{21C44D42-7355-8746-BBBE-79D7B4D744A9}" srcOrd="0" destOrd="0" parTransId="{2EEA1558-3A4E-1540-97A2-E1DC6038C98F}" sibTransId="{E179DCB0-5FAE-C240-80DD-9B0600ECDC3B}"/>
    <dgm:cxn modelId="{E5E2F6C9-F906-5247-8FE6-570386856D6A}" type="presParOf" srcId="{4E7EA065-99EE-494A-BA64-5C6A10BE4C45}" destId="{913C48EE-8D1F-7848-BCF5-978BEF9710E5}" srcOrd="0" destOrd="0" presId="urn:microsoft.com/office/officeart/2008/layout/SquareAccentList"/>
    <dgm:cxn modelId="{DA843030-4ED3-EE4D-9211-3AC12172C03F}" type="presParOf" srcId="{913C48EE-8D1F-7848-BCF5-978BEF9710E5}" destId="{4C5A9B34-807B-3E40-8976-83F7276EC8B2}" srcOrd="0" destOrd="0" presId="urn:microsoft.com/office/officeart/2008/layout/SquareAccentList"/>
    <dgm:cxn modelId="{33350C28-CFDD-2349-A703-9781C214E1AA}" type="presParOf" srcId="{4C5A9B34-807B-3E40-8976-83F7276EC8B2}" destId="{05E6B6E8-62A8-394C-8BCE-2F091FE6374B}" srcOrd="0" destOrd="0" presId="urn:microsoft.com/office/officeart/2008/layout/SquareAccentList"/>
    <dgm:cxn modelId="{F1F0ADAC-6B0A-B647-8CEF-7E706F8C350F}" type="presParOf" srcId="{4C5A9B34-807B-3E40-8976-83F7276EC8B2}" destId="{D1C8244A-E2DB-1041-849E-064F68DF46D3}" srcOrd="1" destOrd="0" presId="urn:microsoft.com/office/officeart/2008/layout/SquareAccentList"/>
    <dgm:cxn modelId="{AB611C52-A6E3-264A-BCCD-E0E64276FBB5}" type="presParOf" srcId="{4C5A9B34-807B-3E40-8976-83F7276EC8B2}" destId="{AE11EBEF-76F1-D644-B85F-BFC8E79360F1}" srcOrd="2" destOrd="0" presId="urn:microsoft.com/office/officeart/2008/layout/SquareAccentList"/>
    <dgm:cxn modelId="{1CE80253-5C26-3947-8D91-6F5EF5123ABF}" type="presParOf" srcId="{913C48EE-8D1F-7848-BCF5-978BEF9710E5}" destId="{8909AD4E-10C4-D148-AF81-F44CF301FF72}" srcOrd="1" destOrd="0" presId="urn:microsoft.com/office/officeart/2008/layout/SquareAccentList"/>
    <dgm:cxn modelId="{34E2C89F-50D7-1241-84D4-5FCDF235BEDF}" type="presParOf" srcId="{8909AD4E-10C4-D148-AF81-F44CF301FF72}" destId="{6E3C5F73-1289-8E47-901A-A9362E2B8F8A}" srcOrd="0" destOrd="0" presId="urn:microsoft.com/office/officeart/2008/layout/SquareAccentList"/>
    <dgm:cxn modelId="{70FEBA74-EADD-7E4C-99AC-9C319FF9AA07}" type="presParOf" srcId="{6E3C5F73-1289-8E47-901A-A9362E2B8F8A}" destId="{3B9E6845-AF2F-8040-B58C-297537616B89}" srcOrd="0" destOrd="0" presId="urn:microsoft.com/office/officeart/2008/layout/SquareAccentList"/>
    <dgm:cxn modelId="{263F8A5F-57B5-944B-84F3-5FEB7A4AFCF6}" type="presParOf" srcId="{6E3C5F73-1289-8E47-901A-A9362E2B8F8A}" destId="{60ED1214-E859-C649-B191-2769E4B28307}" srcOrd="1" destOrd="0" presId="urn:microsoft.com/office/officeart/2008/layout/SquareAccentList"/>
    <dgm:cxn modelId="{6BA103C9-E35B-6F4D-9788-92A6AAD6D6B1}" type="presParOf" srcId="{8909AD4E-10C4-D148-AF81-F44CF301FF72}" destId="{1B82F456-9047-BA44-859D-B07E4230CB48}" srcOrd="1" destOrd="0" presId="urn:microsoft.com/office/officeart/2008/layout/SquareAccentList"/>
    <dgm:cxn modelId="{E69D609B-077A-EB43-9CA4-7C70D27B6A6C}" type="presParOf" srcId="{1B82F456-9047-BA44-859D-B07E4230CB48}" destId="{60E168B7-5665-EB45-B988-785957195454}" srcOrd="0" destOrd="0" presId="urn:microsoft.com/office/officeart/2008/layout/SquareAccentList"/>
    <dgm:cxn modelId="{13D74DEE-6D08-F44E-9DEE-02EB75B0D791}" type="presParOf" srcId="{1B82F456-9047-BA44-859D-B07E4230CB48}" destId="{CBF6D3C9-66E3-7F44-BA6E-917D062AD075}" srcOrd="1" destOrd="0" presId="urn:microsoft.com/office/officeart/2008/layout/SquareAccentList"/>
    <dgm:cxn modelId="{88A91B77-996F-274F-9AB8-049CC98E38F3}" type="presParOf" srcId="{8909AD4E-10C4-D148-AF81-F44CF301FF72}" destId="{06029DFC-222C-7C4A-90FD-6F899835C8BC}" srcOrd="2" destOrd="0" presId="urn:microsoft.com/office/officeart/2008/layout/SquareAccentList"/>
    <dgm:cxn modelId="{340C8A8D-B6C0-744E-AA1E-8F679E203BFC}" type="presParOf" srcId="{06029DFC-222C-7C4A-90FD-6F899835C8BC}" destId="{6EFE4A6B-D2A0-1343-891B-C61D8915BC2A}" srcOrd="0" destOrd="0" presId="urn:microsoft.com/office/officeart/2008/layout/SquareAccentList"/>
    <dgm:cxn modelId="{3725544F-DA38-6241-AB93-B638CC679506}" type="presParOf" srcId="{06029DFC-222C-7C4A-90FD-6F899835C8BC}" destId="{A9B1A6C7-FAC5-B344-9C9F-CE2FACE42182}" srcOrd="1" destOrd="0" presId="urn:microsoft.com/office/officeart/2008/layout/SquareAccentList"/>
    <dgm:cxn modelId="{272E0ED9-A91B-EF4A-BA4B-BE5391F9A1BD}" type="presParOf" srcId="{8909AD4E-10C4-D148-AF81-F44CF301FF72}" destId="{A1C6539F-D203-A64E-AD55-A5694113D3A3}" srcOrd="3" destOrd="0" presId="urn:microsoft.com/office/officeart/2008/layout/SquareAccentList"/>
    <dgm:cxn modelId="{3BC7F10A-015C-D148-B810-B08908D72EC5}" type="presParOf" srcId="{A1C6539F-D203-A64E-AD55-A5694113D3A3}" destId="{C117D60F-33B5-7A48-921B-E2C839C728A3}" srcOrd="0" destOrd="0" presId="urn:microsoft.com/office/officeart/2008/layout/SquareAccentList"/>
    <dgm:cxn modelId="{66F8417E-4EDC-D345-947D-C84BFAA7A6BE}" type="presParOf" srcId="{A1C6539F-D203-A64E-AD55-A5694113D3A3}" destId="{D707FA7F-FE82-8548-9676-BBFA5D8F444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C54F5B-CEC3-0949-B19F-0E10CD7E91CD}" type="doc">
      <dgm:prSet loTypeId="urn:microsoft.com/office/officeart/2005/8/layout/list1" loCatId="list" qsTypeId="urn:microsoft.com/office/officeart/2005/8/quickstyle/3d1" qsCatId="3D" csTypeId="urn:microsoft.com/office/officeart/2005/8/colors/accent6_1" csCatId="accent6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4FC0463-08F2-7D4D-80B8-AA3C6F16C048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Goal is to maximize the total expected reward,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000" b="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2000" dirty="0">
                <a:latin typeface="Times" pitchFamily="2" charset="0"/>
              </a:endParaRPr>
            </a:p>
          </dgm:t>
        </dgm:pt>
      </mc:Choice>
      <mc:Fallback xmlns="">
        <dgm:pt modelId="{E4FC0463-08F2-7D4D-80B8-AA3C6F16C048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Goal is to maximize the total expected reward, </a:t>
              </a:r>
              <a:r>
                <a:rPr lang="en-US" sz="2000" b="0" i="0">
                  <a:latin typeface="Cambria Math" panose="02040503050406030204" pitchFamily="18" charset="0"/>
                </a:rPr>
                <a:t>𝑅_𝑡</a:t>
              </a:r>
              <a:endParaRPr lang="en-US" sz="2000" dirty="0">
                <a:latin typeface="Times" pitchFamily="2" charset="0"/>
              </a:endParaRPr>
            </a:p>
          </dgm:t>
        </dgm:pt>
      </mc:Fallback>
    </mc:AlternateContent>
    <dgm:pt modelId="{4914E9AB-538E-F944-9F9E-66B9586D3E9B}" type="parTrans" cxnId="{AE3AFBA6-C099-9C4A-80DC-620AAC63F4DC}">
      <dgm:prSet/>
      <dgm:spPr/>
      <dgm:t>
        <a:bodyPr/>
        <a:lstStyle/>
        <a:p>
          <a:endParaRPr lang="en-US" sz="2000"/>
        </a:p>
      </dgm:t>
    </dgm:pt>
    <dgm:pt modelId="{925D77EA-3CFA-A040-A29D-83A2012716F2}" type="sibTrans" cxnId="{AE3AFBA6-C099-9C4A-80DC-620AAC63F4DC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F2052913-DD4B-9246-A9AA-EE08C56BCC41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m:oMathPara>
              </a14:m>
              <a:endParaRPr lang="en-US" sz="2000"/>
            </a:p>
          </dgm:t>
        </dgm:pt>
      </mc:Choice>
      <mc:Fallback xmlns="">
        <dgm:pt modelId="{F2052913-DD4B-9246-A9AA-EE08C56BCC41}">
          <dgm:prSet custT="1"/>
          <dgm:spPr/>
          <dgm:t>
            <a:bodyPr/>
            <a:lstStyle/>
            <a:p>
              <a:pPr/>
              <a:r>
                <a:rPr lang="en-US" sz="2000" b="0" i="0">
                  <a:latin typeface="Cambria Math" panose="02040503050406030204" pitchFamily="18" charset="0"/>
                </a:rPr>
                <a:t>𝑅_𝑡=𝑟_(𝑡+1)+𝑟_(𝑡+2)+𝑟_(𝑡+3)+…+𝑟_𝑇</a:t>
              </a:r>
              <a:endParaRPr lang="en-US" sz="2000"/>
            </a:p>
          </dgm:t>
        </dgm:pt>
      </mc:Fallback>
    </mc:AlternateContent>
    <dgm:pt modelId="{C1695D42-D4C4-564E-B7AB-E6F6B581D0F1}" type="parTrans" cxnId="{77B8B23A-2A1A-C94F-B400-F955AF5C628D}">
      <dgm:prSet/>
      <dgm:spPr/>
      <dgm:t>
        <a:bodyPr/>
        <a:lstStyle/>
        <a:p>
          <a:endParaRPr lang="en-US" sz="2000"/>
        </a:p>
      </dgm:t>
    </dgm:pt>
    <dgm:pt modelId="{129722A9-14D6-184B-86F6-05F2622DE777}" type="sibTrans" cxnId="{77B8B23A-2A1A-C94F-B400-F955AF5C628D}">
      <dgm:prSet/>
      <dgm:spPr/>
      <dgm:t>
        <a:bodyPr/>
        <a:lstStyle/>
        <a:p>
          <a:endParaRPr lang="en-US" sz="2000"/>
        </a:p>
      </dgm:t>
    </dgm:pt>
    <dgm:pt modelId="{E9352538-F5C0-7147-AC9C-FF871A331A87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Problems with this approach:</a:t>
          </a:r>
        </a:p>
      </dgm:t>
    </dgm:pt>
    <dgm:pt modelId="{2C3F0E27-A3F5-EB45-9319-242A10CBA550}" type="parTrans" cxnId="{378E83F8-EA73-E542-8954-F75EA6BFF9AE}">
      <dgm:prSet/>
      <dgm:spPr/>
      <dgm:t>
        <a:bodyPr/>
        <a:lstStyle/>
        <a:p>
          <a:endParaRPr lang="en-US" sz="2000"/>
        </a:p>
      </dgm:t>
    </dgm:pt>
    <dgm:pt modelId="{CD4F3CE3-4A04-3F49-AAC4-4ED36353E8E0}" type="sibTrans" cxnId="{378E83F8-EA73-E542-8954-F75EA6BFF9AE}">
      <dgm:prSet/>
      <dgm:spPr/>
      <dgm:t>
        <a:bodyPr/>
        <a:lstStyle/>
        <a:p>
          <a:endParaRPr lang="en-US" sz="2000"/>
        </a:p>
      </dgm:t>
    </dgm:pt>
    <dgm:pt modelId="{0D9D33C1-74A4-A641-9943-D7EB7D7AD506}">
      <dgm:prSet custT="1"/>
      <dgm:spPr/>
      <dgm:t>
        <a:bodyPr/>
        <a:lstStyle/>
        <a:p>
          <a:r>
            <a:rPr lang="en-US" sz="2000">
              <a:latin typeface="Times" pitchFamily="2" charset="0"/>
            </a:rPr>
            <a:t>The sum could go to infinity and may not converge</a:t>
          </a:r>
        </a:p>
      </dgm:t>
    </dgm:pt>
    <dgm:pt modelId="{5BE2505C-7A02-1840-8DDD-8C9379002A58}" type="parTrans" cxnId="{B5069F8E-7B3E-A44C-AC03-96C8A59BB405}">
      <dgm:prSet/>
      <dgm:spPr/>
      <dgm:t>
        <a:bodyPr/>
        <a:lstStyle/>
        <a:p>
          <a:endParaRPr lang="en-US" sz="2000"/>
        </a:p>
      </dgm:t>
    </dgm:pt>
    <dgm:pt modelId="{450EA9EE-2F5D-4042-8C9F-AA3EAE2D0A66}" type="sibTrans" cxnId="{B5069F8E-7B3E-A44C-AC03-96C8A59BB405}">
      <dgm:prSet/>
      <dgm:spPr/>
      <dgm:t>
        <a:bodyPr/>
        <a:lstStyle/>
        <a:p>
          <a:endParaRPr lang="en-US" sz="2000"/>
        </a:p>
      </dgm:t>
    </dgm:pt>
    <dgm:pt modelId="{ECB1489B-EEB9-FE4E-8E9E-BE4E4B3ABC8E}">
      <dgm:prSet custT="1"/>
      <dgm:spPr/>
      <dgm:t>
        <a:bodyPr/>
        <a:lstStyle/>
        <a:p>
          <a:r>
            <a:rPr lang="en-US" sz="2000">
              <a:latin typeface="Times" pitchFamily="2" charset="0"/>
            </a:rPr>
            <a:t>Future rewards and immediate rewards are given the same priority</a:t>
          </a:r>
        </a:p>
      </dgm:t>
    </dgm:pt>
    <dgm:pt modelId="{B0156D95-7F94-C444-B4C4-CD86314412D2}" type="parTrans" cxnId="{050E6FBC-62AE-214F-896D-30C833FFC852}">
      <dgm:prSet/>
      <dgm:spPr/>
      <dgm:t>
        <a:bodyPr/>
        <a:lstStyle/>
        <a:p>
          <a:endParaRPr lang="en-US" sz="2000"/>
        </a:p>
      </dgm:t>
    </dgm:pt>
    <dgm:pt modelId="{7D170903-3C84-BD48-B09E-4DB6349C10EA}" type="sibTrans" cxnId="{050E6FBC-62AE-214F-896D-30C833FFC852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C43ED017-6BF7-1843-8445-4A7B184EB87C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To fix this, we refine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000" b="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n-US" sz="2000" dirty="0">
                  <a:latin typeface="Times" pitchFamily="2" charset="0"/>
                </a:rPr>
                <a:t> by prioritizing the immediate rewards over the later rewards with the help of discount factor,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2000" b="0" i="1">
                      <a:latin typeface="Cambria Math" panose="02040503050406030204" pitchFamily="18" charset="0"/>
                    </a:rPr>
                    <m:t>γ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 (0≤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𝛾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≤1)</m:t>
                  </m:r>
                </m:oMath>
              </a14:m>
              <a:r>
                <a:rPr lang="en-US" sz="2000" dirty="0">
                  <a:latin typeface="Times" pitchFamily="2" charset="0"/>
                </a:rPr>
                <a:t> </a:t>
              </a:r>
            </a:p>
          </dgm:t>
        </dgm:pt>
      </mc:Choice>
      <mc:Fallback xmlns="">
        <dgm:pt modelId="{C43ED017-6BF7-1843-8445-4A7B184EB87C}">
          <dgm:prSet custT="1"/>
          <dgm:spPr/>
          <dgm:t>
            <a:bodyPr/>
            <a:lstStyle/>
            <a:p>
              <a:r>
                <a:rPr lang="en-US" sz="2000" dirty="0">
                  <a:latin typeface="Times" pitchFamily="2" charset="0"/>
                </a:rPr>
                <a:t>To fix this, we refine </a:t>
              </a:r>
              <a:r>
                <a:rPr lang="en-US" sz="2000" b="0" i="0">
                  <a:latin typeface="Cambria Math" panose="02040503050406030204" pitchFamily="18" charset="0"/>
                </a:rPr>
                <a:t>𝑅_𝑡</a:t>
              </a:r>
              <a:r>
                <a:rPr lang="en-US" sz="2000" dirty="0">
                  <a:latin typeface="Times" pitchFamily="2" charset="0"/>
                </a:rPr>
                <a:t> by prioritizing the immediate rewards over the later rewards with the help of discount factor, </a:t>
              </a:r>
              <a:r>
                <a:rPr lang="en-US" sz="2000" b="0" i="0">
                  <a:latin typeface="Cambria Math" panose="02040503050406030204" pitchFamily="18" charset="0"/>
                </a:rPr>
                <a:t>γ (0≤𝛾≤1)</a:t>
              </a:r>
              <a:r>
                <a:rPr lang="en-US" sz="2000" dirty="0">
                  <a:latin typeface="Times" pitchFamily="2" charset="0"/>
                </a:rPr>
                <a:t> </a:t>
              </a:r>
            </a:p>
          </dgm:t>
        </dgm:pt>
      </mc:Fallback>
    </mc:AlternateContent>
    <dgm:pt modelId="{89EF09F8-7B9D-E040-B37E-4189DDC7B6F3}" type="parTrans" cxnId="{989E3F65-2174-BF4E-88FE-2E0EBD074DBA}">
      <dgm:prSet/>
      <dgm:spPr/>
      <dgm:t>
        <a:bodyPr/>
        <a:lstStyle/>
        <a:p>
          <a:endParaRPr lang="en-US" sz="2000"/>
        </a:p>
      </dgm:t>
    </dgm:pt>
    <dgm:pt modelId="{11E6AEA0-02A8-BE4F-A515-43BF62A5E476}" type="sibTrans" cxnId="{989E3F65-2174-BF4E-88FE-2E0EBD074DBA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C88E4925-234D-B543-A91A-ED2A77C90DA6}">
          <dgm:prSet custT="1"/>
          <dgm:spPr/>
          <dgm:t>
            <a:bodyPr/>
            <a:lstStyle/>
            <a:p>
              <a:pPr algn="just">
                <a:buNone/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m:oMathPara>
              </a14:m>
              <a:endParaRPr lang="en-US" sz="2000" dirty="0"/>
            </a:p>
          </dgm:t>
        </dgm:pt>
      </mc:Choice>
      <mc:Fallback xmlns="">
        <dgm:pt modelId="{C88E4925-234D-B543-A91A-ED2A77C90DA6}">
          <dgm:prSet custT="1"/>
          <dgm:spPr/>
          <dgm:t>
            <a:bodyPr/>
            <a:lstStyle/>
            <a:p>
              <a:pPr algn="just">
                <a:buNone/>
              </a:pPr>
              <a:r>
                <a:rPr lang="en-US" sz="2000" i="0">
                  <a:latin typeface="Cambria Math" panose="02040503050406030204" pitchFamily="18" charset="0"/>
                </a:rPr>
                <a:t>𝑅_𝑡=𝑟_(𝑡+1)+</a:t>
              </a:r>
              <a:r>
                <a:rPr lang="en-US" sz="2000" b="0" i="0">
                  <a:latin typeface="Cambria Math" panose="02040503050406030204" pitchFamily="18" charset="0"/>
                </a:rPr>
                <a:t>𝛾</a:t>
              </a:r>
              <a:r>
                <a:rPr lang="en-US" sz="2000" i="0">
                  <a:latin typeface="Cambria Math" panose="02040503050406030204" pitchFamily="18" charset="0"/>
                </a:rPr>
                <a:t>𝑟_(𝑡+2)+</a:t>
              </a:r>
              <a:r>
                <a:rPr lang="en-US" sz="2000" b="0" i="0">
                  <a:latin typeface="Cambria Math" panose="02040503050406030204" pitchFamily="18" charset="0"/>
                </a:rPr>
                <a:t>𝛾^2 </a:t>
              </a:r>
              <a:r>
                <a:rPr lang="en-US" sz="2000" i="0">
                  <a:latin typeface="Cambria Math" panose="02040503050406030204" pitchFamily="18" charset="0"/>
                </a:rPr>
                <a:t>𝑟_(𝑡+3)+…+〖</a:t>
              </a:r>
              <a:r>
                <a:rPr lang="en-US" sz="2000" b="0" i="0">
                  <a:latin typeface="Cambria Math" panose="02040503050406030204" pitchFamily="18" charset="0"/>
                </a:rPr>
                <a:t>𝛾^(𝑇−1) </a:t>
              </a:r>
              <a:r>
                <a:rPr lang="en-US" sz="2000" i="0">
                  <a:latin typeface="Cambria Math" panose="02040503050406030204" pitchFamily="18" charset="0"/>
                </a:rPr>
                <a:t>𝑟〗_𝑇</a:t>
              </a:r>
              <a:endParaRPr lang="en-US" sz="2000" dirty="0"/>
            </a:p>
          </dgm:t>
        </dgm:pt>
      </mc:Fallback>
    </mc:AlternateContent>
    <dgm:pt modelId="{CDD9A2B1-EB2E-CB4B-B480-F9C79C0692E6}" type="parTrans" cxnId="{4910022E-1E1F-6643-BAF0-C0817A64D4D0}">
      <dgm:prSet/>
      <dgm:spPr/>
      <dgm:t>
        <a:bodyPr/>
        <a:lstStyle/>
        <a:p>
          <a:endParaRPr lang="en-US" sz="2000"/>
        </a:p>
      </dgm:t>
    </dgm:pt>
    <dgm:pt modelId="{A5228124-4B05-B64E-A17B-E6C4758502A8}" type="sibTrans" cxnId="{4910022E-1E1F-6643-BAF0-C0817A64D4D0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5DC0D7F5-DAA2-8D40-89FA-69AEE113E087}">
          <dgm:prSet custT="1"/>
          <dgm:spPr/>
          <dgm:t>
            <a:bodyPr/>
            <a:lstStyle/>
            <a:p>
              <a:pPr algn="just">
                <a:buNone/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m:oMathPara>
              </a14:m>
              <a:endParaRPr lang="en-US" sz="2000" dirty="0"/>
            </a:p>
          </dgm:t>
        </dgm:pt>
      </mc:Choice>
      <mc:Fallback xmlns="">
        <dgm:pt modelId="{5DC0D7F5-DAA2-8D40-89FA-69AEE113E087}">
          <dgm:prSet custT="1"/>
          <dgm:spPr/>
          <dgm:t>
            <a:bodyPr/>
            <a:lstStyle/>
            <a:p>
              <a:pPr algn="just">
                <a:buNone/>
              </a:pPr>
              <a:r>
                <a:rPr lang="en-US" sz="2000" b="0" i="0">
                  <a:latin typeface="Cambria Math" panose="02040503050406030204" pitchFamily="18" charset="0"/>
                </a:rPr>
                <a:t>=𝑟_(𝑡+1)+𝛾𝑅_(𝑡+1)</a:t>
              </a:r>
              <a:endParaRPr lang="en-US" sz="2000" dirty="0"/>
            </a:p>
          </dgm:t>
        </dgm:pt>
      </mc:Fallback>
    </mc:AlternateContent>
    <dgm:pt modelId="{4B84E418-3E67-4E43-A0B9-2353390726E9}" type="parTrans" cxnId="{D16A7B0F-D241-B54D-B18A-70F8704E3F5E}">
      <dgm:prSet/>
      <dgm:spPr/>
      <dgm:t>
        <a:bodyPr/>
        <a:lstStyle/>
        <a:p>
          <a:endParaRPr lang="en-US"/>
        </a:p>
      </dgm:t>
    </dgm:pt>
    <dgm:pt modelId="{A4102290-7E46-E542-A2DA-F5047B2F7325}" type="sibTrans" cxnId="{D16A7B0F-D241-B54D-B18A-70F8704E3F5E}">
      <dgm:prSet/>
      <dgm:spPr/>
      <dgm:t>
        <a:bodyPr/>
        <a:lstStyle/>
        <a:p>
          <a:endParaRPr lang="en-US"/>
        </a:p>
      </dgm:t>
    </dgm:pt>
    <dgm:pt modelId="{BD599B2B-C3FF-794C-BF83-7BD9663805F3}" type="pres">
      <dgm:prSet presAssocID="{9BC54F5B-CEC3-0949-B19F-0E10CD7E91CD}" presName="linear" presStyleCnt="0">
        <dgm:presLayoutVars>
          <dgm:dir/>
          <dgm:animLvl val="lvl"/>
          <dgm:resizeHandles val="exact"/>
        </dgm:presLayoutVars>
      </dgm:prSet>
      <dgm:spPr/>
    </dgm:pt>
    <dgm:pt modelId="{A6226F0A-0145-8A41-BA0C-6DF85EFE7B4F}" type="pres">
      <dgm:prSet presAssocID="{E4FC0463-08F2-7D4D-80B8-AA3C6F16C048}" presName="parentLin" presStyleCnt="0"/>
      <dgm:spPr/>
    </dgm:pt>
    <dgm:pt modelId="{52000570-1829-5646-95D0-8564DD16E215}" type="pres">
      <dgm:prSet presAssocID="{E4FC0463-08F2-7D4D-80B8-AA3C6F16C048}" presName="parentLeftMargin" presStyleLbl="node1" presStyleIdx="0" presStyleCnt="3"/>
      <dgm:spPr/>
    </dgm:pt>
    <dgm:pt modelId="{17056FA1-201F-4C43-B536-DA9ECA93718E}" type="pres">
      <dgm:prSet presAssocID="{E4FC0463-08F2-7D4D-80B8-AA3C6F16C048}" presName="parentText" presStyleLbl="node1" presStyleIdx="0" presStyleCnt="3" custScaleX="128413" custScaleY="136990">
        <dgm:presLayoutVars>
          <dgm:chMax val="0"/>
          <dgm:bulletEnabled val="1"/>
        </dgm:presLayoutVars>
      </dgm:prSet>
      <dgm:spPr/>
    </dgm:pt>
    <dgm:pt modelId="{525774F4-814F-1545-AFDB-781ED2A93038}" type="pres">
      <dgm:prSet presAssocID="{E4FC0463-08F2-7D4D-80B8-AA3C6F16C048}" presName="negativeSpace" presStyleCnt="0"/>
      <dgm:spPr/>
    </dgm:pt>
    <dgm:pt modelId="{575479F1-0972-124A-9860-46D01C277868}" type="pres">
      <dgm:prSet presAssocID="{E4FC0463-08F2-7D4D-80B8-AA3C6F16C048}" presName="childText" presStyleLbl="conFgAcc1" presStyleIdx="0" presStyleCnt="3">
        <dgm:presLayoutVars>
          <dgm:bulletEnabled val="1"/>
        </dgm:presLayoutVars>
      </dgm:prSet>
      <dgm:spPr/>
    </dgm:pt>
    <dgm:pt modelId="{56F3088F-05D7-294D-936D-73E2FCDA45C8}" type="pres">
      <dgm:prSet presAssocID="{925D77EA-3CFA-A040-A29D-83A2012716F2}" presName="spaceBetweenRectangles" presStyleCnt="0"/>
      <dgm:spPr/>
    </dgm:pt>
    <dgm:pt modelId="{5D6EA0FE-EF13-E241-9FD6-2FF52DE0F4A7}" type="pres">
      <dgm:prSet presAssocID="{E9352538-F5C0-7147-AC9C-FF871A331A87}" presName="parentLin" presStyleCnt="0"/>
      <dgm:spPr/>
    </dgm:pt>
    <dgm:pt modelId="{8BD6C1E7-40D5-414A-BFD4-A2A7400DBA4E}" type="pres">
      <dgm:prSet presAssocID="{E9352538-F5C0-7147-AC9C-FF871A331A87}" presName="parentLeftMargin" presStyleLbl="node1" presStyleIdx="0" presStyleCnt="3"/>
      <dgm:spPr/>
    </dgm:pt>
    <dgm:pt modelId="{93E655F9-A8D1-3147-B77A-E792F0DA1CFF}" type="pres">
      <dgm:prSet presAssocID="{E9352538-F5C0-7147-AC9C-FF871A331A87}" presName="parentText" presStyleLbl="node1" presStyleIdx="1" presStyleCnt="3" custScaleX="128413">
        <dgm:presLayoutVars>
          <dgm:chMax val="0"/>
          <dgm:bulletEnabled val="1"/>
        </dgm:presLayoutVars>
      </dgm:prSet>
      <dgm:spPr/>
    </dgm:pt>
    <dgm:pt modelId="{A09FB5C4-FA1E-604E-9310-6A8A026FC560}" type="pres">
      <dgm:prSet presAssocID="{E9352538-F5C0-7147-AC9C-FF871A331A87}" presName="negativeSpace" presStyleCnt="0"/>
      <dgm:spPr/>
    </dgm:pt>
    <dgm:pt modelId="{6852CB38-039E-604D-ADDF-C712387C77BF}" type="pres">
      <dgm:prSet presAssocID="{E9352538-F5C0-7147-AC9C-FF871A331A87}" presName="childText" presStyleLbl="conFgAcc1" presStyleIdx="1" presStyleCnt="3">
        <dgm:presLayoutVars>
          <dgm:bulletEnabled val="1"/>
        </dgm:presLayoutVars>
      </dgm:prSet>
      <dgm:spPr/>
    </dgm:pt>
    <dgm:pt modelId="{85983624-8A27-3F4D-B799-C876C8D70A1A}" type="pres">
      <dgm:prSet presAssocID="{CD4F3CE3-4A04-3F49-AAC4-4ED36353E8E0}" presName="spaceBetweenRectangles" presStyleCnt="0"/>
      <dgm:spPr/>
    </dgm:pt>
    <dgm:pt modelId="{043A1882-1D3C-5843-B534-135128C6F4D0}" type="pres">
      <dgm:prSet presAssocID="{C43ED017-6BF7-1843-8445-4A7B184EB87C}" presName="parentLin" presStyleCnt="0"/>
      <dgm:spPr/>
    </dgm:pt>
    <dgm:pt modelId="{37DF44BD-4279-E04F-BDB9-CF2D1CFC01AD}" type="pres">
      <dgm:prSet presAssocID="{C43ED017-6BF7-1843-8445-4A7B184EB87C}" presName="parentLeftMargin" presStyleLbl="node1" presStyleIdx="1" presStyleCnt="3"/>
      <dgm:spPr/>
    </dgm:pt>
    <dgm:pt modelId="{EF0A7D47-9E56-FD4B-AD2C-DF31ED2EF923}" type="pres">
      <dgm:prSet presAssocID="{C43ED017-6BF7-1843-8445-4A7B184EB87C}" presName="parentText" presStyleLbl="node1" presStyleIdx="2" presStyleCnt="3" custScaleX="128413" custScaleY="133383">
        <dgm:presLayoutVars>
          <dgm:chMax val="0"/>
          <dgm:bulletEnabled val="1"/>
        </dgm:presLayoutVars>
      </dgm:prSet>
      <dgm:spPr/>
    </dgm:pt>
    <dgm:pt modelId="{57CE4C62-4A26-AE45-B35F-59DBF7ABBB69}" type="pres">
      <dgm:prSet presAssocID="{C43ED017-6BF7-1843-8445-4A7B184EB87C}" presName="negativeSpace" presStyleCnt="0"/>
      <dgm:spPr/>
    </dgm:pt>
    <dgm:pt modelId="{34D8F02D-A4F9-AA46-AD25-02E1E337127F}" type="pres">
      <dgm:prSet presAssocID="{C43ED017-6BF7-1843-8445-4A7B184EB87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16A7B0F-D241-B54D-B18A-70F8704E3F5E}" srcId="{C43ED017-6BF7-1843-8445-4A7B184EB87C}" destId="{5DC0D7F5-DAA2-8D40-89FA-69AEE113E087}" srcOrd="1" destOrd="0" parTransId="{4B84E418-3E67-4E43-A0B9-2353390726E9}" sibTransId="{A4102290-7E46-E542-A2DA-F5047B2F7325}"/>
    <dgm:cxn modelId="{4910022E-1E1F-6643-BAF0-C0817A64D4D0}" srcId="{C43ED017-6BF7-1843-8445-4A7B184EB87C}" destId="{C88E4925-234D-B543-A91A-ED2A77C90DA6}" srcOrd="0" destOrd="0" parTransId="{CDD9A2B1-EB2E-CB4B-B480-F9C79C0692E6}" sibTransId="{A5228124-4B05-B64E-A17B-E6C4758502A8}"/>
    <dgm:cxn modelId="{BD4C502E-C116-5F43-8161-427D58E89AD5}" type="presOf" srcId="{C43ED017-6BF7-1843-8445-4A7B184EB87C}" destId="{37DF44BD-4279-E04F-BDB9-CF2D1CFC01AD}" srcOrd="0" destOrd="0" presId="urn:microsoft.com/office/officeart/2005/8/layout/list1"/>
    <dgm:cxn modelId="{77B8B23A-2A1A-C94F-B400-F955AF5C628D}" srcId="{E4FC0463-08F2-7D4D-80B8-AA3C6F16C048}" destId="{F2052913-DD4B-9246-A9AA-EE08C56BCC41}" srcOrd="0" destOrd="0" parTransId="{C1695D42-D4C4-564E-B7AB-E6F6B581D0F1}" sibTransId="{129722A9-14D6-184B-86F6-05F2622DE777}"/>
    <dgm:cxn modelId="{05094145-47B3-B64E-B033-3A88EACF1DD9}" type="presOf" srcId="{E4FC0463-08F2-7D4D-80B8-AA3C6F16C048}" destId="{52000570-1829-5646-95D0-8564DD16E215}" srcOrd="0" destOrd="0" presId="urn:microsoft.com/office/officeart/2005/8/layout/list1"/>
    <dgm:cxn modelId="{20F9D55D-6368-604A-AEB4-BC135849C55A}" type="presOf" srcId="{5DC0D7F5-DAA2-8D40-89FA-69AEE113E087}" destId="{34D8F02D-A4F9-AA46-AD25-02E1E337127F}" srcOrd="0" destOrd="1" presId="urn:microsoft.com/office/officeart/2005/8/layout/list1"/>
    <dgm:cxn modelId="{989E3F65-2174-BF4E-88FE-2E0EBD074DBA}" srcId="{9BC54F5B-CEC3-0949-B19F-0E10CD7E91CD}" destId="{C43ED017-6BF7-1843-8445-4A7B184EB87C}" srcOrd="2" destOrd="0" parTransId="{89EF09F8-7B9D-E040-B37E-4189DDC7B6F3}" sibTransId="{11E6AEA0-02A8-BE4F-A515-43BF62A5E476}"/>
    <dgm:cxn modelId="{B5069F8E-7B3E-A44C-AC03-96C8A59BB405}" srcId="{E9352538-F5C0-7147-AC9C-FF871A331A87}" destId="{0D9D33C1-74A4-A641-9943-D7EB7D7AD506}" srcOrd="0" destOrd="0" parTransId="{5BE2505C-7A02-1840-8DDD-8C9379002A58}" sibTransId="{450EA9EE-2F5D-4042-8C9F-AA3EAE2D0A66}"/>
    <dgm:cxn modelId="{BD4BCA93-4941-A94A-97CD-0E0915B3FF11}" type="presOf" srcId="{C88E4925-234D-B543-A91A-ED2A77C90DA6}" destId="{34D8F02D-A4F9-AA46-AD25-02E1E337127F}" srcOrd="0" destOrd="0" presId="urn:microsoft.com/office/officeart/2005/8/layout/list1"/>
    <dgm:cxn modelId="{E216BD94-CB7B-C64C-8175-9D9A4A14E2A8}" type="presOf" srcId="{E4FC0463-08F2-7D4D-80B8-AA3C6F16C048}" destId="{17056FA1-201F-4C43-B536-DA9ECA93718E}" srcOrd="1" destOrd="0" presId="urn:microsoft.com/office/officeart/2005/8/layout/list1"/>
    <dgm:cxn modelId="{7FA0FF98-D87D-844E-BE82-C0A27B43064B}" type="presOf" srcId="{0D9D33C1-74A4-A641-9943-D7EB7D7AD506}" destId="{6852CB38-039E-604D-ADDF-C712387C77BF}" srcOrd="0" destOrd="0" presId="urn:microsoft.com/office/officeart/2005/8/layout/list1"/>
    <dgm:cxn modelId="{93BB9FA1-7C47-DA4D-AEDB-BC801CDEF15A}" type="presOf" srcId="{E9352538-F5C0-7147-AC9C-FF871A331A87}" destId="{93E655F9-A8D1-3147-B77A-E792F0DA1CFF}" srcOrd="1" destOrd="0" presId="urn:microsoft.com/office/officeart/2005/8/layout/list1"/>
    <dgm:cxn modelId="{AE3AFBA6-C099-9C4A-80DC-620AAC63F4DC}" srcId="{9BC54F5B-CEC3-0949-B19F-0E10CD7E91CD}" destId="{E4FC0463-08F2-7D4D-80B8-AA3C6F16C048}" srcOrd="0" destOrd="0" parTransId="{4914E9AB-538E-F944-9F9E-66B9586D3E9B}" sibTransId="{925D77EA-3CFA-A040-A29D-83A2012716F2}"/>
    <dgm:cxn modelId="{CC0725AF-516C-934A-8E2A-0BEB15B4D5F7}" type="presOf" srcId="{9BC54F5B-CEC3-0949-B19F-0E10CD7E91CD}" destId="{BD599B2B-C3FF-794C-BF83-7BD9663805F3}" srcOrd="0" destOrd="0" presId="urn:microsoft.com/office/officeart/2005/8/layout/list1"/>
    <dgm:cxn modelId="{050E6FBC-62AE-214F-896D-30C833FFC852}" srcId="{E9352538-F5C0-7147-AC9C-FF871A331A87}" destId="{ECB1489B-EEB9-FE4E-8E9E-BE4E4B3ABC8E}" srcOrd="1" destOrd="0" parTransId="{B0156D95-7F94-C444-B4C4-CD86314412D2}" sibTransId="{7D170903-3C84-BD48-B09E-4DB6349C10EA}"/>
    <dgm:cxn modelId="{007FA4C0-1140-6141-867E-6CB95BC5161D}" type="presOf" srcId="{C43ED017-6BF7-1843-8445-4A7B184EB87C}" destId="{EF0A7D47-9E56-FD4B-AD2C-DF31ED2EF923}" srcOrd="1" destOrd="0" presId="urn:microsoft.com/office/officeart/2005/8/layout/list1"/>
    <dgm:cxn modelId="{CD94F2C2-56AB-294A-9CD1-59A4C353CE5B}" type="presOf" srcId="{F2052913-DD4B-9246-A9AA-EE08C56BCC41}" destId="{575479F1-0972-124A-9860-46D01C277868}" srcOrd="0" destOrd="0" presId="urn:microsoft.com/office/officeart/2005/8/layout/list1"/>
    <dgm:cxn modelId="{9843F7CE-A44D-4049-95FD-14F7B511233A}" type="presOf" srcId="{E9352538-F5C0-7147-AC9C-FF871A331A87}" destId="{8BD6C1E7-40D5-414A-BFD4-A2A7400DBA4E}" srcOrd="0" destOrd="0" presId="urn:microsoft.com/office/officeart/2005/8/layout/list1"/>
    <dgm:cxn modelId="{378E83F8-EA73-E542-8954-F75EA6BFF9AE}" srcId="{9BC54F5B-CEC3-0949-B19F-0E10CD7E91CD}" destId="{E9352538-F5C0-7147-AC9C-FF871A331A87}" srcOrd="1" destOrd="0" parTransId="{2C3F0E27-A3F5-EB45-9319-242A10CBA550}" sibTransId="{CD4F3CE3-4A04-3F49-AAC4-4ED36353E8E0}"/>
    <dgm:cxn modelId="{962734FD-8FDD-8141-A46A-2DD6E6F39734}" type="presOf" srcId="{ECB1489B-EEB9-FE4E-8E9E-BE4E4B3ABC8E}" destId="{6852CB38-039E-604D-ADDF-C712387C77BF}" srcOrd="0" destOrd="1" presId="urn:microsoft.com/office/officeart/2005/8/layout/list1"/>
    <dgm:cxn modelId="{28DF38BC-64BC-4E4A-AC68-091F07AA749F}" type="presParOf" srcId="{BD599B2B-C3FF-794C-BF83-7BD9663805F3}" destId="{A6226F0A-0145-8A41-BA0C-6DF85EFE7B4F}" srcOrd="0" destOrd="0" presId="urn:microsoft.com/office/officeart/2005/8/layout/list1"/>
    <dgm:cxn modelId="{807D50C1-43BD-DA43-BF01-5EF02884E335}" type="presParOf" srcId="{A6226F0A-0145-8A41-BA0C-6DF85EFE7B4F}" destId="{52000570-1829-5646-95D0-8564DD16E215}" srcOrd="0" destOrd="0" presId="urn:microsoft.com/office/officeart/2005/8/layout/list1"/>
    <dgm:cxn modelId="{8BF10CE9-9A80-3744-A66A-3A382F5B0C8D}" type="presParOf" srcId="{A6226F0A-0145-8A41-BA0C-6DF85EFE7B4F}" destId="{17056FA1-201F-4C43-B536-DA9ECA93718E}" srcOrd="1" destOrd="0" presId="urn:microsoft.com/office/officeart/2005/8/layout/list1"/>
    <dgm:cxn modelId="{9CABAFC5-48B4-C74F-96AC-52F4708696F9}" type="presParOf" srcId="{BD599B2B-C3FF-794C-BF83-7BD9663805F3}" destId="{525774F4-814F-1545-AFDB-781ED2A93038}" srcOrd="1" destOrd="0" presId="urn:microsoft.com/office/officeart/2005/8/layout/list1"/>
    <dgm:cxn modelId="{8186E100-8865-4549-8282-B33793C7A2E2}" type="presParOf" srcId="{BD599B2B-C3FF-794C-BF83-7BD9663805F3}" destId="{575479F1-0972-124A-9860-46D01C277868}" srcOrd="2" destOrd="0" presId="urn:microsoft.com/office/officeart/2005/8/layout/list1"/>
    <dgm:cxn modelId="{168664F9-1CC4-7645-A2AA-4C27478B7487}" type="presParOf" srcId="{BD599B2B-C3FF-794C-BF83-7BD9663805F3}" destId="{56F3088F-05D7-294D-936D-73E2FCDA45C8}" srcOrd="3" destOrd="0" presId="urn:microsoft.com/office/officeart/2005/8/layout/list1"/>
    <dgm:cxn modelId="{4075A47E-6D43-6548-A08F-A8D5C2990D87}" type="presParOf" srcId="{BD599B2B-C3FF-794C-BF83-7BD9663805F3}" destId="{5D6EA0FE-EF13-E241-9FD6-2FF52DE0F4A7}" srcOrd="4" destOrd="0" presId="urn:microsoft.com/office/officeart/2005/8/layout/list1"/>
    <dgm:cxn modelId="{0DB91792-B61E-D345-9F37-886D80D9766D}" type="presParOf" srcId="{5D6EA0FE-EF13-E241-9FD6-2FF52DE0F4A7}" destId="{8BD6C1E7-40D5-414A-BFD4-A2A7400DBA4E}" srcOrd="0" destOrd="0" presId="urn:microsoft.com/office/officeart/2005/8/layout/list1"/>
    <dgm:cxn modelId="{E044FA39-BFC5-2941-82A5-A705175B4B8D}" type="presParOf" srcId="{5D6EA0FE-EF13-E241-9FD6-2FF52DE0F4A7}" destId="{93E655F9-A8D1-3147-B77A-E792F0DA1CFF}" srcOrd="1" destOrd="0" presId="urn:microsoft.com/office/officeart/2005/8/layout/list1"/>
    <dgm:cxn modelId="{D37D3FF2-C51D-0744-B91C-2E530DDFBD30}" type="presParOf" srcId="{BD599B2B-C3FF-794C-BF83-7BD9663805F3}" destId="{A09FB5C4-FA1E-604E-9310-6A8A026FC560}" srcOrd="5" destOrd="0" presId="urn:microsoft.com/office/officeart/2005/8/layout/list1"/>
    <dgm:cxn modelId="{DF713207-ED60-CD47-8D49-020EEF8CA177}" type="presParOf" srcId="{BD599B2B-C3FF-794C-BF83-7BD9663805F3}" destId="{6852CB38-039E-604D-ADDF-C712387C77BF}" srcOrd="6" destOrd="0" presId="urn:microsoft.com/office/officeart/2005/8/layout/list1"/>
    <dgm:cxn modelId="{65F6FEB4-C876-A74C-9F22-5A88BF154DED}" type="presParOf" srcId="{BD599B2B-C3FF-794C-BF83-7BD9663805F3}" destId="{85983624-8A27-3F4D-B799-C876C8D70A1A}" srcOrd="7" destOrd="0" presId="urn:microsoft.com/office/officeart/2005/8/layout/list1"/>
    <dgm:cxn modelId="{777BDDAA-8078-7449-B548-4E063CD7873D}" type="presParOf" srcId="{BD599B2B-C3FF-794C-BF83-7BD9663805F3}" destId="{043A1882-1D3C-5843-B534-135128C6F4D0}" srcOrd="8" destOrd="0" presId="urn:microsoft.com/office/officeart/2005/8/layout/list1"/>
    <dgm:cxn modelId="{B5B74389-6324-224F-B4E2-1BEFAA64262D}" type="presParOf" srcId="{043A1882-1D3C-5843-B534-135128C6F4D0}" destId="{37DF44BD-4279-E04F-BDB9-CF2D1CFC01AD}" srcOrd="0" destOrd="0" presId="urn:microsoft.com/office/officeart/2005/8/layout/list1"/>
    <dgm:cxn modelId="{E973DA26-55BA-6949-BAEC-AF218B0C3467}" type="presParOf" srcId="{043A1882-1D3C-5843-B534-135128C6F4D0}" destId="{EF0A7D47-9E56-FD4B-AD2C-DF31ED2EF923}" srcOrd="1" destOrd="0" presId="urn:microsoft.com/office/officeart/2005/8/layout/list1"/>
    <dgm:cxn modelId="{82D73A73-97F6-EA4F-A3EF-E291B84C4536}" type="presParOf" srcId="{BD599B2B-C3FF-794C-BF83-7BD9663805F3}" destId="{57CE4C62-4A26-AE45-B35F-59DBF7ABBB69}" srcOrd="9" destOrd="0" presId="urn:microsoft.com/office/officeart/2005/8/layout/list1"/>
    <dgm:cxn modelId="{1F48740F-A80B-2843-B80A-B14887F34CB9}" type="presParOf" srcId="{BD599B2B-C3FF-794C-BF83-7BD9663805F3}" destId="{34D8F02D-A4F9-AA46-AD25-02E1E33712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BC54F5B-CEC3-0949-B19F-0E10CD7E91CD}" type="doc">
      <dgm:prSet loTypeId="urn:microsoft.com/office/officeart/2005/8/layout/list1" loCatId="list" qsTypeId="urn:microsoft.com/office/officeart/2005/8/quickstyle/3d1" qsCatId="3D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E4FC0463-08F2-7D4D-80B8-AA3C6F16C04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914E9AB-538E-F944-9F9E-66B9586D3E9B}" type="parTrans" cxnId="{AE3AFBA6-C099-9C4A-80DC-620AAC63F4DC}">
      <dgm:prSet/>
      <dgm:spPr/>
      <dgm:t>
        <a:bodyPr/>
        <a:lstStyle/>
        <a:p>
          <a:endParaRPr lang="en-US" sz="2000"/>
        </a:p>
      </dgm:t>
    </dgm:pt>
    <dgm:pt modelId="{925D77EA-3CFA-A040-A29D-83A2012716F2}" type="sibTrans" cxnId="{AE3AFBA6-C099-9C4A-80DC-620AAC63F4DC}">
      <dgm:prSet/>
      <dgm:spPr/>
      <dgm:t>
        <a:bodyPr/>
        <a:lstStyle/>
        <a:p>
          <a:endParaRPr lang="en-US" sz="2000"/>
        </a:p>
      </dgm:t>
    </dgm:pt>
    <dgm:pt modelId="{F2052913-DD4B-9246-A9AA-EE08C56BCC41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1695D42-D4C4-564E-B7AB-E6F6B581D0F1}" type="parTrans" cxnId="{77B8B23A-2A1A-C94F-B400-F955AF5C628D}">
      <dgm:prSet/>
      <dgm:spPr/>
      <dgm:t>
        <a:bodyPr/>
        <a:lstStyle/>
        <a:p>
          <a:endParaRPr lang="en-US" sz="2000"/>
        </a:p>
      </dgm:t>
    </dgm:pt>
    <dgm:pt modelId="{129722A9-14D6-184B-86F6-05F2622DE777}" type="sibTrans" cxnId="{77B8B23A-2A1A-C94F-B400-F955AF5C628D}">
      <dgm:prSet/>
      <dgm:spPr/>
      <dgm:t>
        <a:bodyPr/>
        <a:lstStyle/>
        <a:p>
          <a:endParaRPr lang="en-US" sz="2000"/>
        </a:p>
      </dgm:t>
    </dgm:pt>
    <dgm:pt modelId="{E9352538-F5C0-7147-AC9C-FF871A331A87}">
      <dgm:prSet custT="1"/>
      <dgm:spPr/>
      <dgm:t>
        <a:bodyPr/>
        <a:lstStyle/>
        <a:p>
          <a:r>
            <a:rPr lang="en-US" sz="2000" dirty="0">
              <a:latin typeface="Times" pitchFamily="2" charset="0"/>
            </a:rPr>
            <a:t>Problems with this approach:</a:t>
          </a:r>
        </a:p>
      </dgm:t>
    </dgm:pt>
    <dgm:pt modelId="{2C3F0E27-A3F5-EB45-9319-242A10CBA550}" type="parTrans" cxnId="{378E83F8-EA73-E542-8954-F75EA6BFF9AE}">
      <dgm:prSet/>
      <dgm:spPr/>
      <dgm:t>
        <a:bodyPr/>
        <a:lstStyle/>
        <a:p>
          <a:endParaRPr lang="en-US" sz="2000"/>
        </a:p>
      </dgm:t>
    </dgm:pt>
    <dgm:pt modelId="{CD4F3CE3-4A04-3F49-AAC4-4ED36353E8E0}" type="sibTrans" cxnId="{378E83F8-EA73-E542-8954-F75EA6BFF9AE}">
      <dgm:prSet/>
      <dgm:spPr/>
      <dgm:t>
        <a:bodyPr/>
        <a:lstStyle/>
        <a:p>
          <a:endParaRPr lang="en-US" sz="2000"/>
        </a:p>
      </dgm:t>
    </dgm:pt>
    <dgm:pt modelId="{0D9D33C1-74A4-A641-9943-D7EB7D7AD506}">
      <dgm:prSet custT="1"/>
      <dgm:spPr/>
      <dgm:t>
        <a:bodyPr/>
        <a:lstStyle/>
        <a:p>
          <a:r>
            <a:rPr lang="en-US" sz="2000">
              <a:latin typeface="Times" pitchFamily="2" charset="0"/>
            </a:rPr>
            <a:t>The sum could go to infinity and may not converge</a:t>
          </a:r>
        </a:p>
      </dgm:t>
    </dgm:pt>
    <dgm:pt modelId="{5BE2505C-7A02-1840-8DDD-8C9379002A58}" type="parTrans" cxnId="{B5069F8E-7B3E-A44C-AC03-96C8A59BB405}">
      <dgm:prSet/>
      <dgm:spPr/>
      <dgm:t>
        <a:bodyPr/>
        <a:lstStyle/>
        <a:p>
          <a:endParaRPr lang="en-US" sz="2000"/>
        </a:p>
      </dgm:t>
    </dgm:pt>
    <dgm:pt modelId="{450EA9EE-2F5D-4042-8C9F-AA3EAE2D0A66}" type="sibTrans" cxnId="{B5069F8E-7B3E-A44C-AC03-96C8A59BB405}">
      <dgm:prSet/>
      <dgm:spPr/>
      <dgm:t>
        <a:bodyPr/>
        <a:lstStyle/>
        <a:p>
          <a:endParaRPr lang="en-US" sz="2000"/>
        </a:p>
      </dgm:t>
    </dgm:pt>
    <dgm:pt modelId="{ECB1489B-EEB9-FE4E-8E9E-BE4E4B3ABC8E}">
      <dgm:prSet custT="1"/>
      <dgm:spPr/>
      <dgm:t>
        <a:bodyPr/>
        <a:lstStyle/>
        <a:p>
          <a:r>
            <a:rPr lang="en-US" sz="2000">
              <a:latin typeface="Times" pitchFamily="2" charset="0"/>
            </a:rPr>
            <a:t>Future rewards and immediate rewards are given the same priority</a:t>
          </a:r>
        </a:p>
      </dgm:t>
    </dgm:pt>
    <dgm:pt modelId="{B0156D95-7F94-C444-B4C4-CD86314412D2}" type="parTrans" cxnId="{050E6FBC-62AE-214F-896D-30C833FFC852}">
      <dgm:prSet/>
      <dgm:spPr/>
      <dgm:t>
        <a:bodyPr/>
        <a:lstStyle/>
        <a:p>
          <a:endParaRPr lang="en-US" sz="2000"/>
        </a:p>
      </dgm:t>
    </dgm:pt>
    <dgm:pt modelId="{7D170903-3C84-BD48-B09E-4DB6349C10EA}" type="sibTrans" cxnId="{050E6FBC-62AE-214F-896D-30C833FFC852}">
      <dgm:prSet/>
      <dgm:spPr/>
      <dgm:t>
        <a:bodyPr/>
        <a:lstStyle/>
        <a:p>
          <a:endParaRPr lang="en-US" sz="2000"/>
        </a:p>
      </dgm:t>
    </dgm:pt>
    <dgm:pt modelId="{C43ED017-6BF7-1843-8445-4A7B184EB87C}">
      <dgm:prSet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EF09F8-7B9D-E040-B37E-4189DDC7B6F3}" type="parTrans" cxnId="{989E3F65-2174-BF4E-88FE-2E0EBD074DBA}">
      <dgm:prSet/>
      <dgm:spPr/>
      <dgm:t>
        <a:bodyPr/>
        <a:lstStyle/>
        <a:p>
          <a:endParaRPr lang="en-US" sz="2000"/>
        </a:p>
      </dgm:t>
    </dgm:pt>
    <dgm:pt modelId="{11E6AEA0-02A8-BE4F-A515-43BF62A5E476}" type="sibTrans" cxnId="{989E3F65-2174-BF4E-88FE-2E0EBD074DBA}">
      <dgm:prSet/>
      <dgm:spPr/>
      <dgm:t>
        <a:bodyPr/>
        <a:lstStyle/>
        <a:p>
          <a:endParaRPr lang="en-US" sz="2000"/>
        </a:p>
      </dgm:t>
    </dgm:pt>
    <dgm:pt modelId="{C88E4925-234D-B543-A91A-ED2A77C90DA6}">
      <dgm:prSet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D9A2B1-EB2E-CB4B-B480-F9C79C0692E6}" type="parTrans" cxnId="{4910022E-1E1F-6643-BAF0-C0817A64D4D0}">
      <dgm:prSet/>
      <dgm:spPr/>
      <dgm:t>
        <a:bodyPr/>
        <a:lstStyle/>
        <a:p>
          <a:endParaRPr lang="en-US" sz="2000"/>
        </a:p>
      </dgm:t>
    </dgm:pt>
    <dgm:pt modelId="{A5228124-4B05-B64E-A17B-E6C4758502A8}" type="sibTrans" cxnId="{4910022E-1E1F-6643-BAF0-C0817A64D4D0}">
      <dgm:prSet/>
      <dgm:spPr/>
      <dgm:t>
        <a:bodyPr/>
        <a:lstStyle/>
        <a:p>
          <a:endParaRPr lang="en-US" sz="2000"/>
        </a:p>
      </dgm:t>
    </dgm:pt>
    <dgm:pt modelId="{5DC0D7F5-DAA2-8D40-89FA-69AEE113E087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B84E418-3E67-4E43-A0B9-2353390726E9}" type="parTrans" cxnId="{D16A7B0F-D241-B54D-B18A-70F8704E3F5E}">
      <dgm:prSet/>
      <dgm:spPr/>
      <dgm:t>
        <a:bodyPr/>
        <a:lstStyle/>
        <a:p>
          <a:endParaRPr lang="en-US"/>
        </a:p>
      </dgm:t>
    </dgm:pt>
    <dgm:pt modelId="{A4102290-7E46-E542-A2DA-F5047B2F7325}" type="sibTrans" cxnId="{D16A7B0F-D241-B54D-B18A-70F8704E3F5E}">
      <dgm:prSet/>
      <dgm:spPr/>
      <dgm:t>
        <a:bodyPr/>
        <a:lstStyle/>
        <a:p>
          <a:endParaRPr lang="en-US"/>
        </a:p>
      </dgm:t>
    </dgm:pt>
    <dgm:pt modelId="{BD599B2B-C3FF-794C-BF83-7BD9663805F3}" type="pres">
      <dgm:prSet presAssocID="{9BC54F5B-CEC3-0949-B19F-0E10CD7E91CD}" presName="linear" presStyleCnt="0">
        <dgm:presLayoutVars>
          <dgm:dir/>
          <dgm:animLvl val="lvl"/>
          <dgm:resizeHandles val="exact"/>
        </dgm:presLayoutVars>
      </dgm:prSet>
      <dgm:spPr/>
    </dgm:pt>
    <dgm:pt modelId="{A6226F0A-0145-8A41-BA0C-6DF85EFE7B4F}" type="pres">
      <dgm:prSet presAssocID="{E4FC0463-08F2-7D4D-80B8-AA3C6F16C048}" presName="parentLin" presStyleCnt="0"/>
      <dgm:spPr/>
    </dgm:pt>
    <dgm:pt modelId="{52000570-1829-5646-95D0-8564DD16E215}" type="pres">
      <dgm:prSet presAssocID="{E4FC0463-08F2-7D4D-80B8-AA3C6F16C048}" presName="parentLeftMargin" presStyleLbl="node1" presStyleIdx="0" presStyleCnt="3"/>
      <dgm:spPr/>
    </dgm:pt>
    <dgm:pt modelId="{17056FA1-201F-4C43-B536-DA9ECA93718E}" type="pres">
      <dgm:prSet presAssocID="{E4FC0463-08F2-7D4D-80B8-AA3C6F16C048}" presName="parentText" presStyleLbl="node1" presStyleIdx="0" presStyleCnt="3" custScaleX="128413" custScaleY="136990">
        <dgm:presLayoutVars>
          <dgm:chMax val="0"/>
          <dgm:bulletEnabled val="1"/>
        </dgm:presLayoutVars>
      </dgm:prSet>
      <dgm:spPr/>
    </dgm:pt>
    <dgm:pt modelId="{525774F4-814F-1545-AFDB-781ED2A93038}" type="pres">
      <dgm:prSet presAssocID="{E4FC0463-08F2-7D4D-80B8-AA3C6F16C048}" presName="negativeSpace" presStyleCnt="0"/>
      <dgm:spPr/>
    </dgm:pt>
    <dgm:pt modelId="{575479F1-0972-124A-9860-46D01C277868}" type="pres">
      <dgm:prSet presAssocID="{E4FC0463-08F2-7D4D-80B8-AA3C6F16C048}" presName="childText" presStyleLbl="conFgAcc1" presStyleIdx="0" presStyleCnt="3">
        <dgm:presLayoutVars>
          <dgm:bulletEnabled val="1"/>
        </dgm:presLayoutVars>
      </dgm:prSet>
      <dgm:spPr/>
    </dgm:pt>
    <dgm:pt modelId="{56F3088F-05D7-294D-936D-73E2FCDA45C8}" type="pres">
      <dgm:prSet presAssocID="{925D77EA-3CFA-A040-A29D-83A2012716F2}" presName="spaceBetweenRectangles" presStyleCnt="0"/>
      <dgm:spPr/>
    </dgm:pt>
    <dgm:pt modelId="{5D6EA0FE-EF13-E241-9FD6-2FF52DE0F4A7}" type="pres">
      <dgm:prSet presAssocID="{E9352538-F5C0-7147-AC9C-FF871A331A87}" presName="parentLin" presStyleCnt="0"/>
      <dgm:spPr/>
    </dgm:pt>
    <dgm:pt modelId="{8BD6C1E7-40D5-414A-BFD4-A2A7400DBA4E}" type="pres">
      <dgm:prSet presAssocID="{E9352538-F5C0-7147-AC9C-FF871A331A87}" presName="parentLeftMargin" presStyleLbl="node1" presStyleIdx="0" presStyleCnt="3"/>
      <dgm:spPr/>
    </dgm:pt>
    <dgm:pt modelId="{93E655F9-A8D1-3147-B77A-E792F0DA1CFF}" type="pres">
      <dgm:prSet presAssocID="{E9352538-F5C0-7147-AC9C-FF871A331A87}" presName="parentText" presStyleLbl="node1" presStyleIdx="1" presStyleCnt="3" custScaleX="128413">
        <dgm:presLayoutVars>
          <dgm:chMax val="0"/>
          <dgm:bulletEnabled val="1"/>
        </dgm:presLayoutVars>
      </dgm:prSet>
      <dgm:spPr/>
    </dgm:pt>
    <dgm:pt modelId="{A09FB5C4-FA1E-604E-9310-6A8A026FC560}" type="pres">
      <dgm:prSet presAssocID="{E9352538-F5C0-7147-AC9C-FF871A331A87}" presName="negativeSpace" presStyleCnt="0"/>
      <dgm:spPr/>
    </dgm:pt>
    <dgm:pt modelId="{6852CB38-039E-604D-ADDF-C712387C77BF}" type="pres">
      <dgm:prSet presAssocID="{E9352538-F5C0-7147-AC9C-FF871A331A87}" presName="childText" presStyleLbl="conFgAcc1" presStyleIdx="1" presStyleCnt="3">
        <dgm:presLayoutVars>
          <dgm:bulletEnabled val="1"/>
        </dgm:presLayoutVars>
      </dgm:prSet>
      <dgm:spPr/>
    </dgm:pt>
    <dgm:pt modelId="{85983624-8A27-3F4D-B799-C876C8D70A1A}" type="pres">
      <dgm:prSet presAssocID="{CD4F3CE3-4A04-3F49-AAC4-4ED36353E8E0}" presName="spaceBetweenRectangles" presStyleCnt="0"/>
      <dgm:spPr/>
    </dgm:pt>
    <dgm:pt modelId="{043A1882-1D3C-5843-B534-135128C6F4D0}" type="pres">
      <dgm:prSet presAssocID="{C43ED017-6BF7-1843-8445-4A7B184EB87C}" presName="parentLin" presStyleCnt="0"/>
      <dgm:spPr/>
    </dgm:pt>
    <dgm:pt modelId="{37DF44BD-4279-E04F-BDB9-CF2D1CFC01AD}" type="pres">
      <dgm:prSet presAssocID="{C43ED017-6BF7-1843-8445-4A7B184EB87C}" presName="parentLeftMargin" presStyleLbl="node1" presStyleIdx="1" presStyleCnt="3"/>
      <dgm:spPr/>
    </dgm:pt>
    <dgm:pt modelId="{EF0A7D47-9E56-FD4B-AD2C-DF31ED2EF923}" type="pres">
      <dgm:prSet presAssocID="{C43ED017-6BF7-1843-8445-4A7B184EB87C}" presName="parentText" presStyleLbl="node1" presStyleIdx="2" presStyleCnt="3" custScaleX="128413" custScaleY="133383">
        <dgm:presLayoutVars>
          <dgm:chMax val="0"/>
          <dgm:bulletEnabled val="1"/>
        </dgm:presLayoutVars>
      </dgm:prSet>
      <dgm:spPr/>
    </dgm:pt>
    <dgm:pt modelId="{57CE4C62-4A26-AE45-B35F-59DBF7ABBB69}" type="pres">
      <dgm:prSet presAssocID="{C43ED017-6BF7-1843-8445-4A7B184EB87C}" presName="negativeSpace" presStyleCnt="0"/>
      <dgm:spPr/>
    </dgm:pt>
    <dgm:pt modelId="{34D8F02D-A4F9-AA46-AD25-02E1E337127F}" type="pres">
      <dgm:prSet presAssocID="{C43ED017-6BF7-1843-8445-4A7B184EB87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16A7B0F-D241-B54D-B18A-70F8704E3F5E}" srcId="{C43ED017-6BF7-1843-8445-4A7B184EB87C}" destId="{5DC0D7F5-DAA2-8D40-89FA-69AEE113E087}" srcOrd="1" destOrd="0" parTransId="{4B84E418-3E67-4E43-A0B9-2353390726E9}" sibTransId="{A4102290-7E46-E542-A2DA-F5047B2F7325}"/>
    <dgm:cxn modelId="{4910022E-1E1F-6643-BAF0-C0817A64D4D0}" srcId="{C43ED017-6BF7-1843-8445-4A7B184EB87C}" destId="{C88E4925-234D-B543-A91A-ED2A77C90DA6}" srcOrd="0" destOrd="0" parTransId="{CDD9A2B1-EB2E-CB4B-B480-F9C79C0692E6}" sibTransId="{A5228124-4B05-B64E-A17B-E6C4758502A8}"/>
    <dgm:cxn modelId="{BD4C502E-C116-5F43-8161-427D58E89AD5}" type="presOf" srcId="{C43ED017-6BF7-1843-8445-4A7B184EB87C}" destId="{37DF44BD-4279-E04F-BDB9-CF2D1CFC01AD}" srcOrd="0" destOrd="0" presId="urn:microsoft.com/office/officeart/2005/8/layout/list1"/>
    <dgm:cxn modelId="{77B8B23A-2A1A-C94F-B400-F955AF5C628D}" srcId="{E4FC0463-08F2-7D4D-80B8-AA3C6F16C048}" destId="{F2052913-DD4B-9246-A9AA-EE08C56BCC41}" srcOrd="0" destOrd="0" parTransId="{C1695D42-D4C4-564E-B7AB-E6F6B581D0F1}" sibTransId="{129722A9-14D6-184B-86F6-05F2622DE777}"/>
    <dgm:cxn modelId="{05094145-47B3-B64E-B033-3A88EACF1DD9}" type="presOf" srcId="{E4FC0463-08F2-7D4D-80B8-AA3C6F16C048}" destId="{52000570-1829-5646-95D0-8564DD16E215}" srcOrd="0" destOrd="0" presId="urn:microsoft.com/office/officeart/2005/8/layout/list1"/>
    <dgm:cxn modelId="{20F9D55D-6368-604A-AEB4-BC135849C55A}" type="presOf" srcId="{5DC0D7F5-DAA2-8D40-89FA-69AEE113E087}" destId="{34D8F02D-A4F9-AA46-AD25-02E1E337127F}" srcOrd="0" destOrd="1" presId="urn:microsoft.com/office/officeart/2005/8/layout/list1"/>
    <dgm:cxn modelId="{989E3F65-2174-BF4E-88FE-2E0EBD074DBA}" srcId="{9BC54F5B-CEC3-0949-B19F-0E10CD7E91CD}" destId="{C43ED017-6BF7-1843-8445-4A7B184EB87C}" srcOrd="2" destOrd="0" parTransId="{89EF09F8-7B9D-E040-B37E-4189DDC7B6F3}" sibTransId="{11E6AEA0-02A8-BE4F-A515-43BF62A5E476}"/>
    <dgm:cxn modelId="{B5069F8E-7B3E-A44C-AC03-96C8A59BB405}" srcId="{E9352538-F5C0-7147-AC9C-FF871A331A87}" destId="{0D9D33C1-74A4-A641-9943-D7EB7D7AD506}" srcOrd="0" destOrd="0" parTransId="{5BE2505C-7A02-1840-8DDD-8C9379002A58}" sibTransId="{450EA9EE-2F5D-4042-8C9F-AA3EAE2D0A66}"/>
    <dgm:cxn modelId="{BD4BCA93-4941-A94A-97CD-0E0915B3FF11}" type="presOf" srcId="{C88E4925-234D-B543-A91A-ED2A77C90DA6}" destId="{34D8F02D-A4F9-AA46-AD25-02E1E337127F}" srcOrd="0" destOrd="0" presId="urn:microsoft.com/office/officeart/2005/8/layout/list1"/>
    <dgm:cxn modelId="{E216BD94-CB7B-C64C-8175-9D9A4A14E2A8}" type="presOf" srcId="{E4FC0463-08F2-7D4D-80B8-AA3C6F16C048}" destId="{17056FA1-201F-4C43-B536-DA9ECA93718E}" srcOrd="1" destOrd="0" presId="urn:microsoft.com/office/officeart/2005/8/layout/list1"/>
    <dgm:cxn modelId="{7FA0FF98-D87D-844E-BE82-C0A27B43064B}" type="presOf" srcId="{0D9D33C1-74A4-A641-9943-D7EB7D7AD506}" destId="{6852CB38-039E-604D-ADDF-C712387C77BF}" srcOrd="0" destOrd="0" presId="urn:microsoft.com/office/officeart/2005/8/layout/list1"/>
    <dgm:cxn modelId="{93BB9FA1-7C47-DA4D-AEDB-BC801CDEF15A}" type="presOf" srcId="{E9352538-F5C0-7147-AC9C-FF871A331A87}" destId="{93E655F9-A8D1-3147-B77A-E792F0DA1CFF}" srcOrd="1" destOrd="0" presId="urn:microsoft.com/office/officeart/2005/8/layout/list1"/>
    <dgm:cxn modelId="{AE3AFBA6-C099-9C4A-80DC-620AAC63F4DC}" srcId="{9BC54F5B-CEC3-0949-B19F-0E10CD7E91CD}" destId="{E4FC0463-08F2-7D4D-80B8-AA3C6F16C048}" srcOrd="0" destOrd="0" parTransId="{4914E9AB-538E-F944-9F9E-66B9586D3E9B}" sibTransId="{925D77EA-3CFA-A040-A29D-83A2012716F2}"/>
    <dgm:cxn modelId="{CC0725AF-516C-934A-8E2A-0BEB15B4D5F7}" type="presOf" srcId="{9BC54F5B-CEC3-0949-B19F-0E10CD7E91CD}" destId="{BD599B2B-C3FF-794C-BF83-7BD9663805F3}" srcOrd="0" destOrd="0" presId="urn:microsoft.com/office/officeart/2005/8/layout/list1"/>
    <dgm:cxn modelId="{050E6FBC-62AE-214F-896D-30C833FFC852}" srcId="{E9352538-F5C0-7147-AC9C-FF871A331A87}" destId="{ECB1489B-EEB9-FE4E-8E9E-BE4E4B3ABC8E}" srcOrd="1" destOrd="0" parTransId="{B0156D95-7F94-C444-B4C4-CD86314412D2}" sibTransId="{7D170903-3C84-BD48-B09E-4DB6349C10EA}"/>
    <dgm:cxn modelId="{007FA4C0-1140-6141-867E-6CB95BC5161D}" type="presOf" srcId="{C43ED017-6BF7-1843-8445-4A7B184EB87C}" destId="{EF0A7D47-9E56-FD4B-AD2C-DF31ED2EF923}" srcOrd="1" destOrd="0" presId="urn:microsoft.com/office/officeart/2005/8/layout/list1"/>
    <dgm:cxn modelId="{CD94F2C2-56AB-294A-9CD1-59A4C353CE5B}" type="presOf" srcId="{F2052913-DD4B-9246-A9AA-EE08C56BCC41}" destId="{575479F1-0972-124A-9860-46D01C277868}" srcOrd="0" destOrd="0" presId="urn:microsoft.com/office/officeart/2005/8/layout/list1"/>
    <dgm:cxn modelId="{9843F7CE-A44D-4049-95FD-14F7B511233A}" type="presOf" srcId="{E9352538-F5C0-7147-AC9C-FF871A331A87}" destId="{8BD6C1E7-40D5-414A-BFD4-A2A7400DBA4E}" srcOrd="0" destOrd="0" presId="urn:microsoft.com/office/officeart/2005/8/layout/list1"/>
    <dgm:cxn modelId="{378E83F8-EA73-E542-8954-F75EA6BFF9AE}" srcId="{9BC54F5B-CEC3-0949-B19F-0E10CD7E91CD}" destId="{E9352538-F5C0-7147-AC9C-FF871A331A87}" srcOrd="1" destOrd="0" parTransId="{2C3F0E27-A3F5-EB45-9319-242A10CBA550}" sibTransId="{CD4F3CE3-4A04-3F49-AAC4-4ED36353E8E0}"/>
    <dgm:cxn modelId="{962734FD-8FDD-8141-A46A-2DD6E6F39734}" type="presOf" srcId="{ECB1489B-EEB9-FE4E-8E9E-BE4E4B3ABC8E}" destId="{6852CB38-039E-604D-ADDF-C712387C77BF}" srcOrd="0" destOrd="1" presId="urn:microsoft.com/office/officeart/2005/8/layout/list1"/>
    <dgm:cxn modelId="{28DF38BC-64BC-4E4A-AC68-091F07AA749F}" type="presParOf" srcId="{BD599B2B-C3FF-794C-BF83-7BD9663805F3}" destId="{A6226F0A-0145-8A41-BA0C-6DF85EFE7B4F}" srcOrd="0" destOrd="0" presId="urn:microsoft.com/office/officeart/2005/8/layout/list1"/>
    <dgm:cxn modelId="{807D50C1-43BD-DA43-BF01-5EF02884E335}" type="presParOf" srcId="{A6226F0A-0145-8A41-BA0C-6DF85EFE7B4F}" destId="{52000570-1829-5646-95D0-8564DD16E215}" srcOrd="0" destOrd="0" presId="urn:microsoft.com/office/officeart/2005/8/layout/list1"/>
    <dgm:cxn modelId="{8BF10CE9-9A80-3744-A66A-3A382F5B0C8D}" type="presParOf" srcId="{A6226F0A-0145-8A41-BA0C-6DF85EFE7B4F}" destId="{17056FA1-201F-4C43-B536-DA9ECA93718E}" srcOrd="1" destOrd="0" presId="urn:microsoft.com/office/officeart/2005/8/layout/list1"/>
    <dgm:cxn modelId="{9CABAFC5-48B4-C74F-96AC-52F4708696F9}" type="presParOf" srcId="{BD599B2B-C3FF-794C-BF83-7BD9663805F3}" destId="{525774F4-814F-1545-AFDB-781ED2A93038}" srcOrd="1" destOrd="0" presId="urn:microsoft.com/office/officeart/2005/8/layout/list1"/>
    <dgm:cxn modelId="{8186E100-8865-4549-8282-B33793C7A2E2}" type="presParOf" srcId="{BD599B2B-C3FF-794C-BF83-7BD9663805F3}" destId="{575479F1-0972-124A-9860-46D01C277868}" srcOrd="2" destOrd="0" presId="urn:microsoft.com/office/officeart/2005/8/layout/list1"/>
    <dgm:cxn modelId="{168664F9-1CC4-7645-A2AA-4C27478B7487}" type="presParOf" srcId="{BD599B2B-C3FF-794C-BF83-7BD9663805F3}" destId="{56F3088F-05D7-294D-936D-73E2FCDA45C8}" srcOrd="3" destOrd="0" presId="urn:microsoft.com/office/officeart/2005/8/layout/list1"/>
    <dgm:cxn modelId="{4075A47E-6D43-6548-A08F-A8D5C2990D87}" type="presParOf" srcId="{BD599B2B-C3FF-794C-BF83-7BD9663805F3}" destId="{5D6EA0FE-EF13-E241-9FD6-2FF52DE0F4A7}" srcOrd="4" destOrd="0" presId="urn:microsoft.com/office/officeart/2005/8/layout/list1"/>
    <dgm:cxn modelId="{0DB91792-B61E-D345-9F37-886D80D9766D}" type="presParOf" srcId="{5D6EA0FE-EF13-E241-9FD6-2FF52DE0F4A7}" destId="{8BD6C1E7-40D5-414A-BFD4-A2A7400DBA4E}" srcOrd="0" destOrd="0" presId="urn:microsoft.com/office/officeart/2005/8/layout/list1"/>
    <dgm:cxn modelId="{E044FA39-BFC5-2941-82A5-A705175B4B8D}" type="presParOf" srcId="{5D6EA0FE-EF13-E241-9FD6-2FF52DE0F4A7}" destId="{93E655F9-A8D1-3147-B77A-E792F0DA1CFF}" srcOrd="1" destOrd="0" presId="urn:microsoft.com/office/officeart/2005/8/layout/list1"/>
    <dgm:cxn modelId="{D37D3FF2-C51D-0744-B91C-2E530DDFBD30}" type="presParOf" srcId="{BD599B2B-C3FF-794C-BF83-7BD9663805F3}" destId="{A09FB5C4-FA1E-604E-9310-6A8A026FC560}" srcOrd="5" destOrd="0" presId="urn:microsoft.com/office/officeart/2005/8/layout/list1"/>
    <dgm:cxn modelId="{DF713207-ED60-CD47-8D49-020EEF8CA177}" type="presParOf" srcId="{BD599B2B-C3FF-794C-BF83-7BD9663805F3}" destId="{6852CB38-039E-604D-ADDF-C712387C77BF}" srcOrd="6" destOrd="0" presId="urn:microsoft.com/office/officeart/2005/8/layout/list1"/>
    <dgm:cxn modelId="{65F6FEB4-C876-A74C-9F22-5A88BF154DED}" type="presParOf" srcId="{BD599B2B-C3FF-794C-BF83-7BD9663805F3}" destId="{85983624-8A27-3F4D-B799-C876C8D70A1A}" srcOrd="7" destOrd="0" presId="urn:microsoft.com/office/officeart/2005/8/layout/list1"/>
    <dgm:cxn modelId="{777BDDAA-8078-7449-B548-4E063CD7873D}" type="presParOf" srcId="{BD599B2B-C3FF-794C-BF83-7BD9663805F3}" destId="{043A1882-1D3C-5843-B534-135128C6F4D0}" srcOrd="8" destOrd="0" presId="urn:microsoft.com/office/officeart/2005/8/layout/list1"/>
    <dgm:cxn modelId="{B5B74389-6324-224F-B4E2-1BEFAA64262D}" type="presParOf" srcId="{043A1882-1D3C-5843-B534-135128C6F4D0}" destId="{37DF44BD-4279-E04F-BDB9-CF2D1CFC01AD}" srcOrd="0" destOrd="0" presId="urn:microsoft.com/office/officeart/2005/8/layout/list1"/>
    <dgm:cxn modelId="{E973DA26-55BA-6949-BAEC-AF218B0C3467}" type="presParOf" srcId="{043A1882-1D3C-5843-B534-135128C6F4D0}" destId="{EF0A7D47-9E56-FD4B-AD2C-DF31ED2EF923}" srcOrd="1" destOrd="0" presId="urn:microsoft.com/office/officeart/2005/8/layout/list1"/>
    <dgm:cxn modelId="{82D73A73-97F6-EA4F-A3EF-E291B84C4536}" type="presParOf" srcId="{BD599B2B-C3FF-794C-BF83-7BD9663805F3}" destId="{57CE4C62-4A26-AE45-B35F-59DBF7ABBB69}" srcOrd="9" destOrd="0" presId="urn:microsoft.com/office/officeart/2005/8/layout/list1"/>
    <dgm:cxn modelId="{1F48740F-A80B-2843-B80A-B14887F34CB9}" type="presParOf" srcId="{BD599B2B-C3FF-794C-BF83-7BD9663805F3}" destId="{34D8F02D-A4F9-AA46-AD25-02E1E33712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5F2F0-C7DE-4797-98F1-E64C1E5DC860}">
      <dsp:nvSpPr>
        <dsp:cNvPr id="0" name=""/>
        <dsp:cNvSpPr/>
      </dsp:nvSpPr>
      <dsp:spPr>
        <a:xfrm>
          <a:off x="678745" y="2182"/>
          <a:ext cx="2023467" cy="12140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Times" pitchFamily="2" charset="0"/>
            </a:rPr>
            <a:t>Main reference</a:t>
          </a:r>
          <a:endParaRPr lang="en-US" sz="3000" kern="1200" dirty="0">
            <a:latin typeface="Times" pitchFamily="2" charset="0"/>
          </a:endParaRPr>
        </a:p>
      </dsp:txBody>
      <dsp:txXfrm>
        <a:off x="678745" y="2182"/>
        <a:ext cx="2023467" cy="1214080"/>
      </dsp:txXfrm>
    </dsp:sp>
    <dsp:sp modelId="{4ACDBC7C-3138-41D8-B530-9A24F3EBB0B8}">
      <dsp:nvSpPr>
        <dsp:cNvPr id="0" name=""/>
        <dsp:cNvSpPr/>
      </dsp:nvSpPr>
      <dsp:spPr>
        <a:xfrm>
          <a:off x="2904559" y="2182"/>
          <a:ext cx="2023467" cy="1214080"/>
        </a:xfrm>
        <a:prstGeom prst="rect">
          <a:avLst/>
        </a:prstGeom>
        <a:gradFill rotWithShape="0">
          <a:gsLst>
            <a:gs pos="0">
              <a:schemeClr val="accent3">
                <a:hueOff val="553330"/>
                <a:satOff val="-216"/>
                <a:lumOff val="1699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553330"/>
                <a:satOff val="-216"/>
                <a:lumOff val="1699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553330"/>
                <a:satOff val="-216"/>
                <a:lumOff val="1699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Problem statement</a:t>
          </a:r>
        </a:p>
      </dsp:txBody>
      <dsp:txXfrm>
        <a:off x="2904559" y="2182"/>
        <a:ext cx="2023467" cy="1214080"/>
      </dsp:txXfrm>
    </dsp:sp>
    <dsp:sp modelId="{517D2B56-FABA-4DAB-A3D8-1F8B0DDFE6FD}">
      <dsp:nvSpPr>
        <dsp:cNvPr id="0" name=""/>
        <dsp:cNvSpPr/>
      </dsp:nvSpPr>
      <dsp:spPr>
        <a:xfrm>
          <a:off x="5130373" y="2182"/>
          <a:ext cx="2023467" cy="1214080"/>
        </a:xfrm>
        <a:prstGeom prst="rect">
          <a:avLst/>
        </a:prstGeom>
        <a:gradFill rotWithShape="0">
          <a:gsLst>
            <a:gs pos="0">
              <a:schemeClr val="accent3">
                <a:hueOff val="1106659"/>
                <a:satOff val="-432"/>
                <a:lumOff val="3399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1106659"/>
                <a:satOff val="-432"/>
                <a:lumOff val="3399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1106659"/>
                <a:satOff val="-432"/>
                <a:lumOff val="3399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Main idea</a:t>
          </a:r>
        </a:p>
      </dsp:txBody>
      <dsp:txXfrm>
        <a:off x="5130373" y="2182"/>
        <a:ext cx="2023467" cy="1214080"/>
      </dsp:txXfrm>
    </dsp:sp>
    <dsp:sp modelId="{3E6FC084-199F-4966-9F9D-3F6AF19BAB30}">
      <dsp:nvSpPr>
        <dsp:cNvPr id="0" name=""/>
        <dsp:cNvSpPr/>
      </dsp:nvSpPr>
      <dsp:spPr>
        <a:xfrm>
          <a:off x="7356187" y="2182"/>
          <a:ext cx="2023467" cy="1214080"/>
        </a:xfrm>
        <a:prstGeom prst="rect">
          <a:avLst/>
        </a:prstGeom>
        <a:gradFill rotWithShape="0">
          <a:gsLst>
            <a:gs pos="0">
              <a:schemeClr val="accent3">
                <a:hueOff val="1659989"/>
                <a:satOff val="-648"/>
                <a:lumOff val="5098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1659989"/>
                <a:satOff val="-648"/>
                <a:lumOff val="5098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1659989"/>
                <a:satOff val="-648"/>
                <a:lumOff val="5098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Tic Tac Toe model</a:t>
          </a:r>
        </a:p>
      </dsp:txBody>
      <dsp:txXfrm>
        <a:off x="7356187" y="2182"/>
        <a:ext cx="2023467" cy="1214080"/>
      </dsp:txXfrm>
    </dsp:sp>
    <dsp:sp modelId="{1FE20301-4C51-3447-BEB0-AD5118B5D964}">
      <dsp:nvSpPr>
        <dsp:cNvPr id="0" name=""/>
        <dsp:cNvSpPr/>
      </dsp:nvSpPr>
      <dsp:spPr>
        <a:xfrm>
          <a:off x="678745" y="1418609"/>
          <a:ext cx="2023467" cy="1214080"/>
        </a:xfrm>
        <a:prstGeom prst="rect">
          <a:avLst/>
        </a:prstGeom>
        <a:gradFill rotWithShape="0">
          <a:gsLst>
            <a:gs pos="0">
              <a:schemeClr val="accent3">
                <a:hueOff val="2213318"/>
                <a:satOff val="-864"/>
                <a:lumOff val="679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2213318"/>
                <a:satOff val="-864"/>
                <a:lumOff val="679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2213318"/>
                <a:satOff val="-864"/>
                <a:lumOff val="679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Basic Notations</a:t>
          </a:r>
        </a:p>
      </dsp:txBody>
      <dsp:txXfrm>
        <a:off x="678745" y="1418609"/>
        <a:ext cx="2023467" cy="1214080"/>
      </dsp:txXfrm>
    </dsp:sp>
    <dsp:sp modelId="{859214F7-ADE7-DA48-BFA8-51BD701006CD}">
      <dsp:nvSpPr>
        <dsp:cNvPr id="0" name=""/>
        <dsp:cNvSpPr/>
      </dsp:nvSpPr>
      <dsp:spPr>
        <a:xfrm>
          <a:off x="2904559" y="1418609"/>
          <a:ext cx="2023467" cy="1214080"/>
        </a:xfrm>
        <a:prstGeom prst="rect">
          <a:avLst/>
        </a:prstGeom>
        <a:gradFill rotWithShape="0">
          <a:gsLst>
            <a:gs pos="0">
              <a:schemeClr val="accent3">
                <a:hueOff val="2766648"/>
                <a:satOff val="-1079"/>
                <a:lumOff val="849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2766648"/>
                <a:satOff val="-1079"/>
                <a:lumOff val="849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2766648"/>
                <a:satOff val="-1079"/>
                <a:lumOff val="849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Q learning</a:t>
          </a:r>
        </a:p>
      </dsp:txBody>
      <dsp:txXfrm>
        <a:off x="2904559" y="1418609"/>
        <a:ext cx="2023467" cy="1214080"/>
      </dsp:txXfrm>
    </dsp:sp>
    <dsp:sp modelId="{74F3ECEC-6C78-AC40-8B59-9AC4006347DE}">
      <dsp:nvSpPr>
        <dsp:cNvPr id="0" name=""/>
        <dsp:cNvSpPr/>
      </dsp:nvSpPr>
      <dsp:spPr>
        <a:xfrm>
          <a:off x="5130373" y="1418609"/>
          <a:ext cx="2023467" cy="1214080"/>
        </a:xfrm>
        <a:prstGeom prst="rect">
          <a:avLst/>
        </a:prstGeom>
        <a:gradFill rotWithShape="0">
          <a:gsLst>
            <a:gs pos="0">
              <a:schemeClr val="accent3">
                <a:hueOff val="3319977"/>
                <a:satOff val="-1295"/>
                <a:lumOff val="1019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3319977"/>
                <a:satOff val="-1295"/>
                <a:lumOff val="1019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3319977"/>
                <a:satOff val="-1295"/>
                <a:lumOff val="1019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Demo</a:t>
          </a:r>
        </a:p>
      </dsp:txBody>
      <dsp:txXfrm>
        <a:off x="5130373" y="1418609"/>
        <a:ext cx="2023467" cy="1214080"/>
      </dsp:txXfrm>
    </dsp:sp>
    <dsp:sp modelId="{0DAB9D7B-95B6-43F5-BC10-BBCC71242331}">
      <dsp:nvSpPr>
        <dsp:cNvPr id="0" name=""/>
        <dsp:cNvSpPr/>
      </dsp:nvSpPr>
      <dsp:spPr>
        <a:xfrm>
          <a:off x="701388" y="2815603"/>
          <a:ext cx="2023467" cy="1214080"/>
        </a:xfrm>
        <a:prstGeom prst="rect">
          <a:avLst/>
        </a:prstGeom>
        <a:gradFill rotWithShape="0">
          <a:gsLst>
            <a:gs pos="0">
              <a:schemeClr val="accent3">
                <a:hueOff val="3873307"/>
                <a:satOff val="-1511"/>
                <a:lumOff val="1189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3873307"/>
                <a:satOff val="-1511"/>
                <a:lumOff val="1189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3873307"/>
                <a:satOff val="-1511"/>
                <a:lumOff val="1189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Plan and milestone</a:t>
          </a:r>
        </a:p>
      </dsp:txBody>
      <dsp:txXfrm>
        <a:off x="701388" y="2815603"/>
        <a:ext cx="2023467" cy="1214080"/>
      </dsp:txXfrm>
    </dsp:sp>
    <dsp:sp modelId="{5AFD0193-D0DC-CD44-9F95-6BF68961AD28}">
      <dsp:nvSpPr>
        <dsp:cNvPr id="0" name=""/>
        <dsp:cNvSpPr/>
      </dsp:nvSpPr>
      <dsp:spPr>
        <a:xfrm>
          <a:off x="2904559" y="2835036"/>
          <a:ext cx="2023467" cy="1214080"/>
        </a:xfrm>
        <a:prstGeom prst="rect">
          <a:avLst/>
        </a:prstGeom>
        <a:gradFill rotWithShape="0">
          <a:gsLst>
            <a:gs pos="0">
              <a:schemeClr val="accent3">
                <a:hueOff val="4426637"/>
                <a:satOff val="-1727"/>
                <a:lumOff val="1359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4426637"/>
                <a:satOff val="-1727"/>
                <a:lumOff val="1359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4426637"/>
                <a:satOff val="-1727"/>
                <a:lumOff val="1359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Next step</a:t>
          </a:r>
        </a:p>
      </dsp:txBody>
      <dsp:txXfrm>
        <a:off x="2904559" y="2835036"/>
        <a:ext cx="2023467" cy="1214080"/>
      </dsp:txXfrm>
    </dsp:sp>
    <dsp:sp modelId="{05B5A136-A6E0-43B4-A4B8-0CD782F6BD57}">
      <dsp:nvSpPr>
        <dsp:cNvPr id="0" name=""/>
        <dsp:cNvSpPr/>
      </dsp:nvSpPr>
      <dsp:spPr>
        <a:xfrm>
          <a:off x="5130373" y="2835036"/>
          <a:ext cx="2023467" cy="1214080"/>
        </a:xfrm>
        <a:prstGeom prst="rect">
          <a:avLst/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" pitchFamily="2" charset="0"/>
            </a:rPr>
            <a:t>Summary</a:t>
          </a:r>
        </a:p>
      </dsp:txBody>
      <dsp:txXfrm>
        <a:off x="5130373" y="2835036"/>
        <a:ext cx="2023467" cy="12140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2376C-CBCF-E543-B789-16E04FD8550C}">
      <dsp:nvSpPr>
        <dsp:cNvPr id="0" name=""/>
        <dsp:cNvSpPr/>
      </dsp:nvSpPr>
      <dsp:spPr>
        <a:xfrm>
          <a:off x="199340" y="1110814"/>
          <a:ext cx="5255965" cy="6183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6D1C79-181B-874B-9E66-6BD1B54B92FD}">
      <dsp:nvSpPr>
        <dsp:cNvPr id="0" name=""/>
        <dsp:cNvSpPr/>
      </dsp:nvSpPr>
      <dsp:spPr>
        <a:xfrm>
          <a:off x="199340" y="1343041"/>
          <a:ext cx="386122" cy="38612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15A1D1-C6F2-3C43-9996-62DC1D99DB7E}">
      <dsp:nvSpPr>
        <dsp:cNvPr id="0" name=""/>
        <dsp:cNvSpPr/>
      </dsp:nvSpPr>
      <dsp:spPr>
        <a:xfrm>
          <a:off x="199340" y="0"/>
          <a:ext cx="5255965" cy="1110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" pitchFamily="2" charset="0"/>
            </a:rPr>
            <a:t>Value Iteration</a:t>
          </a:r>
        </a:p>
      </dsp:txBody>
      <dsp:txXfrm>
        <a:off x="199340" y="0"/>
        <a:ext cx="5255965" cy="1110814"/>
      </dsp:txXfrm>
    </dsp:sp>
    <dsp:sp modelId="{93B3E820-44C6-A24E-9C10-F616DF5EB019}">
      <dsp:nvSpPr>
        <dsp:cNvPr id="0" name=""/>
        <dsp:cNvSpPr/>
      </dsp:nvSpPr>
      <dsp:spPr>
        <a:xfrm>
          <a:off x="199340" y="2243080"/>
          <a:ext cx="386112" cy="386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915CCF-7E26-254A-9284-D0A471C51345}">
      <dsp:nvSpPr>
        <dsp:cNvPr id="0" name=""/>
        <dsp:cNvSpPr/>
      </dsp:nvSpPr>
      <dsp:spPr>
        <a:xfrm>
          <a:off x="567257" y="1986121"/>
          <a:ext cx="4888047" cy="900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1500" b="0" i="1" kern="1200">
                        <a:latin typeface="Cambria Math" panose="02040503050406030204" pitchFamily="18" charset="0"/>
                      </a:rPr>
                      <m:t>𝑉</m:t>
                    </m:r>
                  </m:e>
                  <m:sub>
                    <m:r>
                      <a:rPr lang="en-US" sz="1500" b="0" i="1" kern="1200">
                        <a:latin typeface="Cambria Math" panose="02040503050406030204" pitchFamily="18" charset="0"/>
                      </a:rPr>
                      <m:t>𝜋</m:t>
                    </m:r>
                  </m:sub>
                  <m:sup>
                    <m:r>
                      <a:rPr lang="en-US" sz="1500" b="0" i="1" kern="1200">
                        <a:latin typeface="Cambria Math" panose="02040503050406030204" pitchFamily="18" charset="0"/>
                      </a:rPr>
                      <m:t>∗</m:t>
                    </m:r>
                  </m:sup>
                </m:sSubSup>
                <m:d>
                  <m:dPr>
                    <m:ctrlPr>
                      <a:rPr lang="en-US" sz="1500" b="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b="0" i="1" kern="1200">
                        <a:latin typeface="Cambria Math" panose="02040503050406030204" pitchFamily="18" charset="0"/>
                      </a:rPr>
                      <m:t>𝑠</m:t>
                    </m:r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limLow>
                  <m:limLowPr>
                    <m:ctrlPr>
                      <a:rPr lang="en-US" sz="1500" b="0" i="1" kern="1200">
                        <a:latin typeface="Cambria Math" panose="02040503050406030204" pitchFamily="18" charset="0"/>
                      </a:rPr>
                    </m:ctrlPr>
                  </m:limLowPr>
                  <m:e>
                    <m:r>
                      <m:rPr>
                        <m:sty m:val="p"/>
                      </m:rPr>
                      <a:rPr lang="en-US" sz="1500" b="0" i="0" kern="1200">
                        <a:latin typeface="Cambria Math" panose="02040503050406030204" pitchFamily="18" charset="0"/>
                      </a:rPr>
                      <m:t>max</m:t>
                    </m:r>
                  </m:e>
                  <m:lim>
                    <m:r>
                      <a:rPr lang="en-US" sz="1500" b="0" i="1" kern="1200">
                        <a:latin typeface="Cambria Math" panose="02040503050406030204" pitchFamily="18" charset="0"/>
                      </a:rPr>
                      <m:t>𝑎</m:t>
                    </m:r>
                  </m:lim>
                </m:limLow>
                <m:nary>
                  <m:naryPr>
                    <m:chr m:val="∑"/>
                    <m:supHide m:val="on"/>
                    <m:ctrlPr>
                      <a:rPr lang="en-US" sz="150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sSup>
                      <m:sSupPr>
                        <m:ctrlPr>
                          <a:rPr lang="en-US" sz="1500" i="1" kern="12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sub>
                  <m:sup/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500" i="1" kern="12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500" i="1" kern="12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sz="1500" i="1" kern="120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  <m:sup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US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m:rPr>
                        <m:nor/>
                      </m:rPr>
                      <a:rPr lang="en-US" sz="1500" i="1" kern="1200">
                        <a:latin typeface="Times" pitchFamily="2" charset="0"/>
                      </a:rPr>
                      <m:t> </m:t>
                    </m:r>
                  </m:e>
                </m:nary>
              </m:oMath>
            </m:oMathPara>
          </a14:m>
          <a:endParaRPr lang="en-US" sz="1500" kern="1200" dirty="0">
            <a:latin typeface="Times" pitchFamily="2" charset="0"/>
          </a:endParaRPr>
        </a:p>
      </dsp:txBody>
      <dsp:txXfrm>
        <a:off x="567257" y="1986121"/>
        <a:ext cx="4888047" cy="900029"/>
      </dsp:txXfrm>
    </dsp:sp>
    <dsp:sp modelId="{EE6C0723-0126-C34E-AAF3-16F400145D84}">
      <dsp:nvSpPr>
        <dsp:cNvPr id="0" name=""/>
        <dsp:cNvSpPr/>
      </dsp:nvSpPr>
      <dsp:spPr>
        <a:xfrm>
          <a:off x="199340" y="3143109"/>
          <a:ext cx="386112" cy="386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1244992"/>
              <a:satOff val="-486"/>
              <a:lumOff val="3823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CF8C80-2D35-BB43-87E0-3D1F5F0B87A1}">
      <dsp:nvSpPr>
        <dsp:cNvPr id="0" name=""/>
        <dsp:cNvSpPr/>
      </dsp:nvSpPr>
      <dsp:spPr>
        <a:xfrm>
          <a:off x="567257" y="2886151"/>
          <a:ext cx="4888047" cy="900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" pitchFamily="2" charset="0"/>
            </a:rPr>
            <a:t>In the case where 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smtClean="0">
                  <a:latin typeface="Cambria Math" panose="02040503050406030204" pitchFamily="18" charset="0"/>
                </a:rPr>
                <m:t>𝑇</m:t>
              </m:r>
              <m:d>
                <m:d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𝑎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en-US" sz="15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500" b="0" i="1" kern="1200" smtClean="0">
                          <a:latin typeface="Cambria Math" panose="02040503050406030204" pitchFamily="18" charset="0"/>
                        </a:rPr>
                        <m:t>𝑠</m:t>
                      </m:r>
                    </m:e>
                    <m:sup>
                      <m:r>
                        <a:rPr lang="en-US" sz="15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1500" kern="1200" dirty="0">
              <a:latin typeface="Times" pitchFamily="2" charset="0"/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500" b="0" i="0" kern="1200" smtClean="0">
                  <a:latin typeface="Cambria Math" panose="02040503050406030204" pitchFamily="18" charset="0"/>
                </a:rPr>
                <m:t>R</m:t>
              </m:r>
              <m:d>
                <m:d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𝑎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en-US" sz="15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500" b="0" i="1" kern="1200" smtClean="0">
                          <a:latin typeface="Cambria Math" panose="02040503050406030204" pitchFamily="18" charset="0"/>
                        </a:rPr>
                        <m:t>𝑠</m:t>
                      </m:r>
                    </m:e>
                    <m:sup>
                      <m:r>
                        <a:rPr lang="en-US" sz="15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1500" kern="1200" dirty="0">
              <a:latin typeface="Times" pitchFamily="2" charset="0"/>
            </a:rPr>
            <a:t> are unknown, sample-based learning is difficult to adopted</a:t>
          </a:r>
        </a:p>
      </dsp:txBody>
      <dsp:txXfrm>
        <a:off x="567257" y="2886151"/>
        <a:ext cx="4888047" cy="900029"/>
      </dsp:txXfrm>
    </dsp:sp>
    <dsp:sp modelId="{D925603A-C6C2-4E4A-B01F-0245C7C9E3A6}">
      <dsp:nvSpPr>
        <dsp:cNvPr id="0" name=""/>
        <dsp:cNvSpPr/>
      </dsp:nvSpPr>
      <dsp:spPr>
        <a:xfrm>
          <a:off x="5718103" y="1110814"/>
          <a:ext cx="5255965" cy="618348"/>
        </a:xfrm>
        <a:prstGeom prst="rect">
          <a:avLst/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4979966"/>
              <a:satOff val="-1943"/>
              <a:lumOff val="1529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301AB-E0D2-784D-8011-AFEAC4CD0F02}">
      <dsp:nvSpPr>
        <dsp:cNvPr id="0" name=""/>
        <dsp:cNvSpPr/>
      </dsp:nvSpPr>
      <dsp:spPr>
        <a:xfrm>
          <a:off x="5718103" y="1343041"/>
          <a:ext cx="386122" cy="38612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4979966"/>
              <a:satOff val="-1943"/>
              <a:lumOff val="1529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4722B9-4767-1741-9302-59BDC0A965E9}">
      <dsp:nvSpPr>
        <dsp:cNvPr id="0" name=""/>
        <dsp:cNvSpPr/>
      </dsp:nvSpPr>
      <dsp:spPr>
        <a:xfrm>
          <a:off x="5718103" y="0"/>
          <a:ext cx="5255965" cy="1110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Q-value Iteration</a:t>
          </a:r>
        </a:p>
      </dsp:txBody>
      <dsp:txXfrm>
        <a:off x="5718103" y="0"/>
        <a:ext cx="5255965" cy="1110814"/>
      </dsp:txXfrm>
    </dsp:sp>
    <dsp:sp modelId="{7DC76CC4-A411-2C45-AA84-85A0B64665BC}">
      <dsp:nvSpPr>
        <dsp:cNvPr id="0" name=""/>
        <dsp:cNvSpPr/>
      </dsp:nvSpPr>
      <dsp:spPr>
        <a:xfrm>
          <a:off x="5718103" y="2243080"/>
          <a:ext cx="386112" cy="386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2489983"/>
              <a:satOff val="-971"/>
              <a:lumOff val="7647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2F73C4-0CAF-AA4A-A735-A8C5D73715B6}">
      <dsp:nvSpPr>
        <dsp:cNvPr id="0" name=""/>
        <dsp:cNvSpPr/>
      </dsp:nvSpPr>
      <dsp:spPr>
        <a:xfrm>
          <a:off x="6086021" y="1986121"/>
          <a:ext cx="4888047" cy="900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>
                        <a:latin typeface="Cambria Math" panose="02040503050406030204" pitchFamily="18" charset="0"/>
                      </a:rPr>
                      <m:t>𝑄</m:t>
                    </m:r>
                  </m:e>
                  <m:sub>
                    <m:r>
                      <a:rPr lang="en-US" sz="1500" i="1" kern="1200">
                        <a:latin typeface="Cambria Math" panose="02040503050406030204" pitchFamily="18" charset="0"/>
                      </a:rPr>
                      <m:t>𝜋</m:t>
                    </m:r>
                  </m:sub>
                </m:sSub>
                <m:d>
                  <m:dPr>
                    <m:ctrlPr>
                      <a:rPr lang="en-US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b="0" i="1" kern="1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b="0" i="1" kern="1200">
                        <a:latin typeface="Cambria Math" panose="02040503050406030204" pitchFamily="18" charset="0"/>
                      </a:rPr>
                      <m:t>𝑎</m:t>
                    </m:r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nary>
                  <m:naryPr>
                    <m:chr m:val="∑"/>
                    <m:supHide m:val="on"/>
                    <m:ctrlPr>
                      <a:rPr lang="en-US" sz="15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sSup>
                      <m:sSupPr>
                        <m:ctrlPr>
                          <a:rPr lang="en-US" sz="1500" i="1" kern="12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sub>
                  <m:sup/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500" i="1" kern="12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500" i="1" kern="12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𝛾</m:t>
                        </m:r>
                        <m:limLow>
                          <m:limLowPr>
                            <m:ctrlPr>
                              <a:rPr lang="en-US" sz="1500" i="1" kern="120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500" kern="1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5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b="0" i="1" kern="120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500" b="0" i="1" kern="120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m:rPr>
                        <m:nor/>
                      </m:rPr>
                      <a:rPr lang="en-US" sz="1500" i="1" kern="1200">
                        <a:latin typeface="Times" pitchFamily="2" charset="0"/>
                      </a:rPr>
                      <m:t> </m:t>
                    </m:r>
                  </m:e>
                </m:nary>
              </m:oMath>
            </m:oMathPara>
          </a14:m>
          <a:endParaRPr lang="en-US" sz="1500" kern="1200" dirty="0">
            <a:latin typeface="Times" pitchFamily="2" charset="0"/>
          </a:endParaRPr>
        </a:p>
      </dsp:txBody>
      <dsp:txXfrm>
        <a:off x="6086021" y="1986121"/>
        <a:ext cx="4888047" cy="900029"/>
      </dsp:txXfrm>
    </dsp:sp>
    <dsp:sp modelId="{7BB8D503-DFB7-5B47-B26D-0F89D56DC027}">
      <dsp:nvSpPr>
        <dsp:cNvPr id="0" name=""/>
        <dsp:cNvSpPr/>
      </dsp:nvSpPr>
      <dsp:spPr>
        <a:xfrm>
          <a:off x="5718103" y="3143109"/>
          <a:ext cx="386112" cy="386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3734975"/>
              <a:satOff val="-1457"/>
              <a:lumOff val="1147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A491A9-D5CC-8543-8673-F85D3F84120E}">
      <dsp:nvSpPr>
        <dsp:cNvPr id="0" name=""/>
        <dsp:cNvSpPr/>
      </dsp:nvSpPr>
      <dsp:spPr>
        <a:xfrm>
          <a:off x="6086021" y="2886151"/>
          <a:ext cx="4888047" cy="900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" pitchFamily="2" charset="0"/>
            </a:rPr>
            <a:t>Since in general, 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smtClean="0">
                  <a:latin typeface="Cambria Math" panose="02040503050406030204" pitchFamily="18" charset="0"/>
                </a:rPr>
                <m:t>𝑇</m:t>
              </m:r>
              <m:d>
                <m:d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𝑎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en-US" sz="15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500" b="0" i="1" kern="1200" smtClean="0">
                          <a:latin typeface="Cambria Math" panose="02040503050406030204" pitchFamily="18" charset="0"/>
                        </a:rPr>
                        <m:t>𝑠</m:t>
                      </m:r>
                    </m:e>
                    <m:sup>
                      <m:r>
                        <a:rPr lang="en-US" sz="15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1500" kern="1200" dirty="0">
              <a:latin typeface="Times" pitchFamily="2" charset="0"/>
            </a:rPr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500" b="0" i="0" kern="1200" smtClean="0">
                  <a:latin typeface="Cambria Math" panose="02040503050406030204" pitchFamily="18" charset="0"/>
                </a:rPr>
                <m:t>R</m:t>
              </m:r>
              <m:d>
                <m:d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𝑎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en-US" sz="15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500" b="0" i="1" kern="1200" smtClean="0">
                          <a:latin typeface="Cambria Math" panose="02040503050406030204" pitchFamily="18" charset="0"/>
                        </a:rPr>
                        <m:t>𝑠</m:t>
                      </m:r>
                    </m:e>
                    <m:sup>
                      <m:r>
                        <a:rPr lang="en-US" sz="1500" b="0" i="1" kern="1200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1500" kern="1200" dirty="0">
              <a:latin typeface="Times" pitchFamily="2" charset="0"/>
            </a:rPr>
            <a:t> are unknown, sample-based learning is adopted</a:t>
          </a:r>
        </a:p>
      </dsp:txBody>
      <dsp:txXfrm>
        <a:off x="6086021" y="2886151"/>
        <a:ext cx="4888047" cy="900029"/>
      </dsp:txXfrm>
    </dsp:sp>
    <dsp:sp modelId="{949BBDE4-20B8-BE42-8C22-9FA413920F0A}">
      <dsp:nvSpPr>
        <dsp:cNvPr id="0" name=""/>
        <dsp:cNvSpPr/>
      </dsp:nvSpPr>
      <dsp:spPr>
        <a:xfrm>
          <a:off x="5718103" y="4043139"/>
          <a:ext cx="386112" cy="386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4979966"/>
              <a:satOff val="-1943"/>
              <a:lumOff val="1529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6D0BFC-BEA1-A149-ACD8-9865FE2F1CB6}">
      <dsp:nvSpPr>
        <dsp:cNvPr id="0" name=""/>
        <dsp:cNvSpPr/>
      </dsp:nvSpPr>
      <dsp:spPr>
        <a:xfrm>
          <a:off x="6086021" y="3786181"/>
          <a:ext cx="4888047" cy="900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b="0" i="1" kern="1200" smtClean="0">
                    <a:latin typeface="Cambria Math" panose="02040503050406030204" pitchFamily="18" charset="0"/>
                  </a:rPr>
                  <m:t>𝑄</m:t>
                </m:r>
                <m:d>
                  <m:d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𝑎</m:t>
                    </m:r>
                  </m:e>
                </m:d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𝛼</m:t>
                    </m:r>
                  </m:e>
                </m:d>
                <m:r>
                  <a:rPr lang="en-US" sz="1500" b="0" i="1" kern="1200" smtClean="0">
                    <a:latin typeface="Cambria Math" panose="02040503050406030204" pitchFamily="18" charset="0"/>
                  </a:rPr>
                  <m:t>𝑄</m:t>
                </m:r>
                <m:d>
                  <m:d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𝑎</m:t>
                    </m:r>
                  </m:e>
                </m:d>
                <m:r>
                  <a:rPr lang="en-US" sz="1500" b="0" i="1" kern="1200" smtClean="0">
                    <a:latin typeface="Cambria Math" panose="02040503050406030204" pitchFamily="18" charset="0"/>
                  </a:rPr>
                  <m:t>+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𝛼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500" i="1" kern="1200" smtClean="0">
                    <a:latin typeface="Cambria Math" panose="02040503050406030204" pitchFamily="18" charset="0"/>
                  </a:rPr>
                  <m:t>𝑅</m:t>
                </m:r>
                <m:d>
                  <m:dPr>
                    <m:ctrlPr>
                      <a:rPr lang="en-US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500" i="1" kern="12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+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𝛾</m:t>
                </m:r>
                <m:limLow>
                  <m:limLowPr>
                    <m:ctrlPr>
                      <a:rPr lang="en-US" sz="1500" i="1" kern="1200">
                        <a:latin typeface="Cambria Math" panose="02040503050406030204" pitchFamily="18" charset="0"/>
                      </a:rPr>
                    </m:ctrlPr>
                  </m:limLowPr>
                  <m:e>
                    <m:r>
                      <m:rPr>
                        <m:sty m:val="p"/>
                      </m:rPr>
                      <a:rPr lang="en-US" sz="1500" kern="1200">
                        <a:latin typeface="Cambria Math" panose="02040503050406030204" pitchFamily="18" charset="0"/>
                      </a:rPr>
                      <m:t>max</m:t>
                    </m:r>
                  </m:e>
                  <m:lim>
                    <m:r>
                      <a:rPr lang="en-US" sz="1500" i="1" kern="1200">
                        <a:latin typeface="Cambria Math" panose="02040503050406030204" pitchFamily="18" charset="0"/>
                      </a:rPr>
                      <m:t>𝜋</m:t>
                    </m:r>
                  </m:lim>
                </m:limLow>
                <m:r>
                  <a:rPr lang="en-US" sz="1500" i="1" kern="1200">
                    <a:latin typeface="Cambria Math" panose="02040503050406030204" pitchFamily="18" charset="0"/>
                  </a:rPr>
                  <m:t>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𝑄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(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𝑠</m:t>
                </m:r>
                <m:r>
                  <a:rPr lang="en-US" sz="1500" b="0" i="1" kern="1200">
                    <a:latin typeface="Cambria Math" panose="02040503050406030204" pitchFamily="18" charset="0"/>
                  </a:rPr>
                  <m:t>′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,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𝑎</m:t>
                </m:r>
                <m:r>
                  <a:rPr lang="en-US" sz="1500" b="0" i="1" kern="1200">
                    <a:latin typeface="Cambria Math" panose="02040503050406030204" pitchFamily="18" charset="0"/>
                  </a:rPr>
                  <m:t>′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)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>
            <a:latin typeface="Times" pitchFamily="2" charset="0"/>
          </a:endParaRPr>
        </a:p>
      </dsp:txBody>
      <dsp:txXfrm>
        <a:off x="6086021" y="3786181"/>
        <a:ext cx="4888047" cy="9000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B7009-846A-A749-8598-7BA3E59E51B8}">
      <dsp:nvSpPr>
        <dsp:cNvPr id="0" name=""/>
        <dsp:cNvSpPr/>
      </dsp:nvSpPr>
      <dsp:spPr>
        <a:xfrm>
          <a:off x="0" y="24899"/>
          <a:ext cx="9601200" cy="842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Times" pitchFamily="2" charset="0"/>
            </a:rPr>
            <a:t>Policy is a function that dictates what to do when in a certain state</a:t>
          </a:r>
          <a:endParaRPr lang="en-US" sz="2000" kern="1200" dirty="0">
            <a:latin typeface="Times" pitchFamily="2" charset="0"/>
          </a:endParaRPr>
        </a:p>
      </dsp:txBody>
      <dsp:txXfrm>
        <a:off x="41123" y="66022"/>
        <a:ext cx="9518954" cy="760154"/>
      </dsp:txXfrm>
    </dsp:sp>
    <dsp:sp modelId="{43FFB1C6-7866-844C-B177-D653C31D553D}">
      <dsp:nvSpPr>
        <dsp:cNvPr id="0" name=""/>
        <dsp:cNvSpPr/>
      </dsp:nvSpPr>
      <dsp:spPr>
        <a:xfrm>
          <a:off x="0" y="996900"/>
          <a:ext cx="9601200" cy="842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>
              <a:latin typeface="Times" pitchFamily="2" charset="0"/>
            </a:rPr>
            <a:t>Goal is to find the policy that maximizes the reward</a:t>
          </a:r>
          <a:endParaRPr lang="en-US" sz="2000" kern="1200">
            <a:latin typeface="Times" pitchFamily="2" charset="0"/>
          </a:endParaRPr>
        </a:p>
      </dsp:txBody>
      <dsp:txXfrm>
        <a:off x="41123" y="1038023"/>
        <a:ext cx="9518954" cy="760154"/>
      </dsp:txXfrm>
    </dsp:sp>
    <dsp:sp modelId="{6958ADCD-C038-6641-A565-B62F869AB035}">
      <dsp:nvSpPr>
        <dsp:cNvPr id="0" name=""/>
        <dsp:cNvSpPr/>
      </dsp:nvSpPr>
      <dsp:spPr>
        <a:xfrm>
          <a:off x="0" y="1968900"/>
          <a:ext cx="9601200" cy="842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>
              <a:latin typeface="Times" pitchFamily="2" charset="0"/>
            </a:rPr>
            <a:t>Optimal policy can be determined by:</a:t>
          </a:r>
          <a:endParaRPr lang="en-US" sz="2000" kern="1200">
            <a:latin typeface="Times" pitchFamily="2" charset="0"/>
          </a:endParaRPr>
        </a:p>
      </dsp:txBody>
      <dsp:txXfrm>
        <a:off x="41123" y="2010023"/>
        <a:ext cx="9518954" cy="760154"/>
      </dsp:txXfrm>
    </dsp:sp>
    <dsp:sp modelId="{84BF2B34-5A65-2646-B339-184B678C5361}">
      <dsp:nvSpPr>
        <dsp:cNvPr id="0" name=""/>
        <dsp:cNvSpPr/>
      </dsp:nvSpPr>
      <dsp:spPr>
        <a:xfrm>
          <a:off x="0" y="2811300"/>
          <a:ext cx="9601200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sz="2000" b="0" i="1" kern="1200" baseline="0" smtClean="0">
                  <a:latin typeface="Cambria Math" panose="02040503050406030204" pitchFamily="18" charset="0"/>
                </a:rPr>
                <m:t>𝜋</m:t>
              </m:r>
              <m:d>
                <m:dPr>
                  <m:ctrlPr>
                    <a:rPr lang="en-US" sz="2000" b="0" i="1" kern="1200" baseline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000" b="0" i="1" kern="1200" baseline="0">
                      <a:latin typeface="Cambria Math" panose="02040503050406030204" pitchFamily="18" charset="0"/>
                    </a:rPr>
                    <m:t>𝑠</m:t>
                  </m:r>
                </m:e>
              </m:d>
              <m:r>
                <a:rPr lang="en-US" sz="2000" b="0" i="1" kern="1200" baseline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2000" b="0" i="1" kern="1200" baseline="0">
                      <a:latin typeface="Cambria Math" panose="02040503050406030204" pitchFamily="18" charset="0"/>
                    </a:rPr>
                  </m:ctrlPr>
                </m:sSubPr>
                <m:e>
                  <m:r>
                    <m:rPr>
                      <m:sty m:val="p"/>
                    </m:rPr>
                    <a:rPr lang="en-US" sz="2000" b="0" i="0" kern="1200" baseline="0">
                      <a:latin typeface="Cambria Math" panose="02040503050406030204" pitchFamily="18" charset="0"/>
                    </a:rPr>
                    <m:t>argmax</m:t>
                  </m:r>
                </m:e>
                <m:sub>
                  <m:r>
                    <a:rPr lang="en-US" sz="2000" b="0" i="1" kern="1200" baseline="0">
                      <a:latin typeface="Cambria Math" panose="02040503050406030204" pitchFamily="18" charset="0"/>
                    </a:rPr>
                    <m:t>𝑎</m:t>
                  </m:r>
                </m:sub>
              </m:sSub>
              <m:sSup>
                <m:sSupPr>
                  <m:ctrlPr>
                    <a:rPr lang="en-US" sz="2000" b="0" i="1" kern="1200" baseline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b="0" i="1" kern="1200" baseline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en-US" sz="2000" b="0" i="1" kern="1200" baseline="0">
                      <a:latin typeface="Cambria Math" panose="02040503050406030204" pitchFamily="18" charset="0"/>
                    </a:rPr>
                    <m:t>∗</m:t>
                  </m:r>
                </m:sup>
              </m:sSup>
              <m:r>
                <a:rPr lang="en-US" sz="2000" b="0" i="1" kern="1200" baseline="0">
                  <a:latin typeface="Cambria Math" panose="02040503050406030204" pitchFamily="18" charset="0"/>
                </a:rPr>
                <m:t>(</m:t>
              </m:r>
              <m:r>
                <a:rPr lang="en-US" sz="2000" b="0" i="1" kern="1200" baseline="0">
                  <a:latin typeface="Cambria Math" panose="02040503050406030204" pitchFamily="18" charset="0"/>
                </a:rPr>
                <m:t>𝑠</m:t>
              </m:r>
              <m:r>
                <a:rPr lang="en-US" sz="2000" b="0" i="1" kern="1200" baseline="0">
                  <a:latin typeface="Cambria Math" panose="02040503050406030204" pitchFamily="18" charset="0"/>
                </a:rPr>
                <m:t>,</m:t>
              </m:r>
              <m:r>
                <a:rPr lang="en-US" sz="2000" b="0" i="1" kern="1200" baseline="0">
                  <a:latin typeface="Cambria Math" panose="02040503050406030204" pitchFamily="18" charset="0"/>
                </a:rPr>
                <m:t>𝑎</m:t>
              </m:r>
              <m:r>
                <a:rPr lang="en-US" sz="2000" b="0" i="1" kern="1200" baseline="0">
                  <a:latin typeface="Cambria Math" panose="02040503050406030204" pitchFamily="18" charset="0"/>
                </a:rPr>
                <m:t>)</m:t>
              </m:r>
            </m:oMath>
          </a14:m>
          <a:endParaRPr lang="en-US" sz="2000" kern="1200">
            <a:latin typeface="Times" pitchFamily="2" charset="0"/>
          </a:endParaRPr>
        </a:p>
      </dsp:txBody>
      <dsp:txXfrm>
        <a:off x="0" y="2811300"/>
        <a:ext cx="9601200" cy="7452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50BB2-F239-4A49-9ADE-4D36B50B799B}">
      <dsp:nvSpPr>
        <dsp:cNvPr id="0" name=""/>
        <dsp:cNvSpPr/>
      </dsp:nvSpPr>
      <dsp:spPr>
        <a:xfrm>
          <a:off x="764" y="0"/>
          <a:ext cx="4414581" cy="4557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What is a Q value?</a:t>
          </a:r>
        </a:p>
      </dsp:txBody>
      <dsp:txXfrm>
        <a:off x="764" y="0"/>
        <a:ext cx="4414581" cy="1367313"/>
      </dsp:txXfrm>
    </dsp:sp>
    <dsp:sp modelId="{792E2F54-4414-DE48-ADE3-8B343E5A74DE}">
      <dsp:nvSpPr>
        <dsp:cNvPr id="0" name=""/>
        <dsp:cNvSpPr/>
      </dsp:nvSpPr>
      <dsp:spPr>
        <a:xfrm>
          <a:off x="272723" y="1342350"/>
          <a:ext cx="3870662" cy="13296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Q is the quality score assigned to a state - action pair i.e.,</a:t>
          </a:r>
          <a:r>
            <a:rPr lang="en-US" sz="2000" b="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𝑄</m:t>
              </m:r>
              <m:d>
                <m:d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𝑎</m:t>
                  </m:r>
                </m:e>
              </m:d>
              <m:r>
                <a:rPr lang="en-US" sz="2000" b="0" i="1" kern="1200" smtClean="0">
                  <a:latin typeface="Cambria Math" panose="02040503050406030204" pitchFamily="18" charset="0"/>
                </a:rPr>
                <m:t>→</m:t>
              </m:r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ℝ</m:t>
              </m:r>
            </m:oMath>
          </a14:m>
          <a:endParaRPr lang="en-US" sz="2000" kern="1200" dirty="0">
            <a:latin typeface="Times" pitchFamily="2" charset="0"/>
          </a:endParaRPr>
        </a:p>
      </dsp:txBody>
      <dsp:txXfrm>
        <a:off x="311666" y="1381293"/>
        <a:ext cx="3792776" cy="1251734"/>
      </dsp:txXfrm>
    </dsp:sp>
    <dsp:sp modelId="{C053FA28-7346-9A47-A878-20D778F2E635}">
      <dsp:nvSpPr>
        <dsp:cNvPr id="0" name=""/>
        <dsp:cNvSpPr/>
      </dsp:nvSpPr>
      <dsp:spPr>
        <a:xfrm>
          <a:off x="224218" y="2914846"/>
          <a:ext cx="3967672" cy="14147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244992"/>
                <a:satOff val="-486"/>
                <a:lumOff val="382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1244992"/>
                <a:satOff val="-486"/>
                <a:lumOff val="382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1244992"/>
                <a:satOff val="-486"/>
                <a:lumOff val="382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Indicates how useful a given action is in securing future rewards</a:t>
          </a:r>
        </a:p>
      </dsp:txBody>
      <dsp:txXfrm>
        <a:off x="265654" y="2956282"/>
        <a:ext cx="3884800" cy="1331843"/>
      </dsp:txXfrm>
    </dsp:sp>
    <dsp:sp modelId="{9DE518DB-2BD1-F54D-B31F-10C6CBB0FAC4}">
      <dsp:nvSpPr>
        <dsp:cNvPr id="0" name=""/>
        <dsp:cNvSpPr/>
      </dsp:nvSpPr>
      <dsp:spPr>
        <a:xfrm>
          <a:off x="4787314" y="0"/>
          <a:ext cx="5770384" cy="4557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" pitchFamily="2" charset="0"/>
            </a:rPr>
            <a:t>What do we do with the Q values?</a:t>
          </a:r>
        </a:p>
      </dsp:txBody>
      <dsp:txXfrm>
        <a:off x="4787314" y="0"/>
        <a:ext cx="5770384" cy="1367313"/>
      </dsp:txXfrm>
    </dsp:sp>
    <dsp:sp modelId="{C32DDBA6-2CBC-6C47-8529-7E000584C634}">
      <dsp:nvSpPr>
        <dsp:cNvPr id="0" name=""/>
        <dsp:cNvSpPr/>
      </dsp:nvSpPr>
      <dsp:spPr>
        <a:xfrm>
          <a:off x="5129208" y="1367703"/>
          <a:ext cx="5086595" cy="8954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489983"/>
                <a:satOff val="-971"/>
                <a:lumOff val="764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2489983"/>
                <a:satOff val="-971"/>
                <a:lumOff val="764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2489983"/>
                <a:satOff val="-971"/>
                <a:lumOff val="764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" pitchFamily="2" charset="0"/>
            </a:rPr>
            <a:t>Check the Q values for each actions for a given state and choose the one with the best value </a:t>
          </a:r>
        </a:p>
      </dsp:txBody>
      <dsp:txXfrm>
        <a:off x="5155434" y="1393929"/>
        <a:ext cx="5034143" cy="842955"/>
      </dsp:txXfrm>
    </dsp:sp>
    <dsp:sp modelId="{71059027-5D4F-6A4E-BB9B-B19CF891623E}">
      <dsp:nvSpPr>
        <dsp:cNvPr id="0" name=""/>
        <dsp:cNvSpPr/>
      </dsp:nvSpPr>
      <dsp:spPr>
        <a:xfrm>
          <a:off x="5143492" y="2400866"/>
          <a:ext cx="5058028" cy="8954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734975"/>
                <a:satOff val="-1457"/>
                <a:lumOff val="1147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3734975"/>
                <a:satOff val="-1457"/>
                <a:lumOff val="1147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3734975"/>
                <a:satOff val="-1457"/>
                <a:lumOff val="1147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" pitchFamily="2" charset="0"/>
            </a:rPr>
            <a:t>Maximizer chooses the maximum Q value</a:t>
          </a:r>
        </a:p>
      </dsp:txBody>
      <dsp:txXfrm>
        <a:off x="5169718" y="2427092"/>
        <a:ext cx="5005576" cy="842955"/>
      </dsp:txXfrm>
    </dsp:sp>
    <dsp:sp modelId="{FEB2FF61-7960-7A45-BD42-A8188FC09445}">
      <dsp:nvSpPr>
        <dsp:cNvPr id="0" name=""/>
        <dsp:cNvSpPr/>
      </dsp:nvSpPr>
      <dsp:spPr>
        <a:xfrm>
          <a:off x="5129208" y="3434029"/>
          <a:ext cx="5086595" cy="8954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" pitchFamily="2" charset="0"/>
            </a:rPr>
            <a:t>Minimizer chooses the minimum Q value</a:t>
          </a:r>
        </a:p>
      </dsp:txBody>
      <dsp:txXfrm>
        <a:off x="5155434" y="3460255"/>
        <a:ext cx="5034143" cy="84295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9D023-EE4D-BD4F-BA42-497542D11FCA}">
      <dsp:nvSpPr>
        <dsp:cNvPr id="0" name=""/>
        <dsp:cNvSpPr/>
      </dsp:nvSpPr>
      <dsp:spPr>
        <a:xfrm>
          <a:off x="927" y="177917"/>
          <a:ext cx="5762749" cy="4654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" pitchFamily="2" charset="0"/>
            </a:rPr>
            <a:t>How to compute the Q values?</a:t>
          </a:r>
        </a:p>
      </dsp:txBody>
      <dsp:txXfrm>
        <a:off x="927" y="177917"/>
        <a:ext cx="5762749" cy="1396353"/>
      </dsp:txXfrm>
    </dsp:sp>
    <dsp:sp modelId="{71EF5FD2-4F65-8E4C-8F4B-C2CBD2BB7164}">
      <dsp:nvSpPr>
        <dsp:cNvPr id="0" name=""/>
        <dsp:cNvSpPr/>
      </dsp:nvSpPr>
      <dsp:spPr>
        <a:xfrm>
          <a:off x="278198" y="1334152"/>
          <a:ext cx="5208209" cy="6209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Times" pitchFamily="2" charset="0"/>
            </a:rPr>
            <a:t>Create a Q table with rows for every possible state</a:t>
          </a:r>
        </a:p>
      </dsp:txBody>
      <dsp:txXfrm>
        <a:off x="296386" y="1352340"/>
        <a:ext cx="5171833" cy="584596"/>
      </dsp:txXfrm>
    </dsp:sp>
    <dsp:sp modelId="{05A17796-1C1E-7945-9924-B68E5576513F}">
      <dsp:nvSpPr>
        <dsp:cNvPr id="0" name=""/>
        <dsp:cNvSpPr/>
      </dsp:nvSpPr>
      <dsp:spPr>
        <a:xfrm>
          <a:off x="278198" y="2074970"/>
          <a:ext cx="5208209" cy="6209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995993"/>
                <a:satOff val="-389"/>
                <a:lumOff val="3059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995993"/>
                <a:satOff val="-389"/>
                <a:lumOff val="3059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995993"/>
                <a:satOff val="-389"/>
                <a:lumOff val="3059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Times" pitchFamily="2" charset="0"/>
            </a:rPr>
            <a:t>Initialize the values uniformly for every state </a:t>
          </a:r>
        </a:p>
      </dsp:txBody>
      <dsp:txXfrm>
        <a:off x="296386" y="2093158"/>
        <a:ext cx="5171833" cy="584596"/>
      </dsp:txXfrm>
    </dsp:sp>
    <dsp:sp modelId="{CC0769CF-33B9-ED45-B351-CE0C3E8EF360}">
      <dsp:nvSpPr>
        <dsp:cNvPr id="0" name=""/>
        <dsp:cNvSpPr/>
      </dsp:nvSpPr>
      <dsp:spPr>
        <a:xfrm>
          <a:off x="278198" y="2827965"/>
          <a:ext cx="5208209" cy="6209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991987"/>
                <a:satOff val="-777"/>
                <a:lumOff val="6118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1991987"/>
                <a:satOff val="-777"/>
                <a:lumOff val="6118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1991987"/>
                <a:satOff val="-777"/>
                <a:lumOff val="6118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Times" pitchFamily="2" charset="0"/>
            </a:rPr>
            <a:t>For the final move, the reward stored as its new Q value</a:t>
          </a:r>
        </a:p>
      </dsp:txBody>
      <dsp:txXfrm>
        <a:off x="296386" y="2846153"/>
        <a:ext cx="5171833" cy="584596"/>
      </dsp:txXfrm>
    </dsp:sp>
    <dsp:sp modelId="{FE37F781-B2FC-C04D-BA5D-F41BEF6BFA88}">
      <dsp:nvSpPr>
        <dsp:cNvPr id="0" name=""/>
        <dsp:cNvSpPr/>
      </dsp:nvSpPr>
      <dsp:spPr>
        <a:xfrm>
          <a:off x="278198" y="3544471"/>
          <a:ext cx="5208209" cy="11047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987980"/>
                <a:satOff val="-1166"/>
                <a:lumOff val="917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2987980"/>
                <a:satOff val="-1166"/>
                <a:lumOff val="917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2987980"/>
                <a:satOff val="-1166"/>
                <a:lumOff val="917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Times" pitchFamily="2" charset="0"/>
            </a:rPr>
            <a:t>For all the other moves, Q values are updates using: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𝑄</m:t>
              </m:r>
              <m:d>
                <m:dPr>
                  <m:ctrlPr>
                    <a:rPr lang="en-US" sz="16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𝑎</m:t>
                  </m:r>
                </m:e>
              </m:d>
              <m:r>
                <a:rPr lang="en-US" sz="16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ctrlPr>
                    <a:rPr lang="en-US" sz="16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1−</m:t>
                  </m:r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𝛼</m:t>
                  </m:r>
                </m:e>
              </m:d>
              <m:r>
                <a:rPr lang="en-US" sz="1600" b="0" i="1" kern="1200" smtClean="0">
                  <a:latin typeface="Cambria Math" panose="02040503050406030204" pitchFamily="18" charset="0"/>
                </a:rPr>
                <m:t>𝑄</m:t>
              </m:r>
              <m:d>
                <m:dPr>
                  <m:ctrlPr>
                    <a:rPr lang="en-US" sz="16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𝑎</m:t>
                  </m:r>
                </m:e>
              </m:d>
              <m:r>
                <a:rPr lang="en-US" sz="1600" b="0" i="1" kern="1200" smtClean="0">
                  <a:latin typeface="Cambria Math" panose="02040503050406030204" pitchFamily="18" charset="0"/>
                </a:rPr>
                <m:t>+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𝛼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(</m:t>
              </m:r>
              <m:r>
                <a:rPr lang="en-US" sz="1600" i="1" kern="1200" smtClean="0">
                  <a:latin typeface="Cambria Math" panose="02040503050406030204" pitchFamily="18" charset="0"/>
                </a:rPr>
                <m:t>𝑅</m:t>
              </m:r>
              <m:d>
                <m:d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𝑠</m:t>
                  </m:r>
                  <m:r>
                    <a:rPr lang="en-US" sz="1600" i="1" kern="1200">
                      <a:latin typeface="Cambria Math" panose="02040503050406030204" pitchFamily="18" charset="0"/>
                    </a:rPr>
                    <m:t>,</m:t>
                  </m:r>
                  <m:r>
                    <a:rPr lang="en-US" sz="1600" i="1" kern="1200">
                      <a:latin typeface="Cambria Math" panose="02040503050406030204" pitchFamily="18" charset="0"/>
                    </a:rPr>
                    <m:t>𝑎</m:t>
                  </m:r>
                  <m:r>
                    <a:rPr lang="en-US" sz="16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en-US" sz="16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600" i="1" kern="1200">
                          <a:latin typeface="Cambria Math" panose="02040503050406030204" pitchFamily="18" charset="0"/>
                        </a:rPr>
                        <m:t>𝑠</m:t>
                      </m:r>
                    </m:e>
                    <m:sup>
                      <m:r>
                        <a:rPr lang="en-US" sz="16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  <m:r>
                <a:rPr lang="en-US" sz="1600" i="1" kern="1200">
                  <a:latin typeface="Cambria Math" panose="02040503050406030204" pitchFamily="18" charset="0"/>
                </a:rPr>
                <m:t>+</m:t>
              </m:r>
              <m:r>
                <a:rPr lang="en-US" sz="1600" i="1" kern="1200">
                  <a:latin typeface="Cambria Math" panose="02040503050406030204" pitchFamily="18" charset="0"/>
                </a:rPr>
                <m:t>𝛾</m:t>
              </m:r>
              <m:limLow>
                <m:limLow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limLowPr>
                <m:e>
                  <m:r>
                    <m:rPr>
                      <m:sty m:val="p"/>
                    </m:rPr>
                    <a:rPr lang="en-US" sz="1600" kern="1200">
                      <a:latin typeface="Cambria Math" panose="02040503050406030204" pitchFamily="18" charset="0"/>
                    </a:rPr>
                    <m:t>max</m:t>
                  </m:r>
                </m:e>
                <m:lim>
                  <m:r>
                    <a:rPr lang="en-US" sz="1600" i="1" kern="1200">
                      <a:latin typeface="Cambria Math" panose="02040503050406030204" pitchFamily="18" charset="0"/>
                    </a:rPr>
                    <m:t>𝜋</m:t>
                  </m:r>
                </m:lim>
              </m:limLow>
              <m:r>
                <a:rPr lang="en-US" sz="1600" i="1" kern="1200">
                  <a:latin typeface="Cambria Math" panose="02040503050406030204" pitchFamily="18" charset="0"/>
                </a:rPr>
                <m:t> 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en-US" sz="1600" i="1" kern="1200">
                  <a:latin typeface="Cambria Math" panose="02040503050406030204" pitchFamily="18" charset="0"/>
                </a:rPr>
                <m:t>(</m:t>
              </m:r>
              <m:r>
                <a:rPr lang="en-US" sz="1600" i="1" kern="1200">
                  <a:latin typeface="Cambria Math" panose="02040503050406030204" pitchFamily="18" charset="0"/>
                </a:rPr>
                <m:t>𝑠</m:t>
              </m:r>
              <m:r>
                <a:rPr lang="en-US" sz="1600" b="0" i="1" kern="1200">
                  <a:latin typeface="Cambria Math" panose="02040503050406030204" pitchFamily="18" charset="0"/>
                </a:rPr>
                <m:t>′</m:t>
              </m:r>
              <m:r>
                <a:rPr lang="en-US" sz="1600" i="1" kern="1200">
                  <a:latin typeface="Cambria Math" panose="02040503050406030204" pitchFamily="18" charset="0"/>
                </a:rPr>
                <m:t>,</m:t>
              </m:r>
              <m:r>
                <a:rPr lang="en-US" sz="1600" i="1" kern="1200">
                  <a:latin typeface="Cambria Math" panose="02040503050406030204" pitchFamily="18" charset="0"/>
                </a:rPr>
                <m:t>𝑎</m:t>
              </m:r>
              <m:r>
                <a:rPr lang="en-US" sz="1600" b="0" i="1" kern="1200">
                  <a:latin typeface="Cambria Math" panose="02040503050406030204" pitchFamily="18" charset="0"/>
                </a:rPr>
                <m:t>′</m:t>
              </m:r>
              <m:r>
                <a:rPr lang="en-US" sz="1600" i="1" kern="1200">
                  <a:latin typeface="Cambria Math" panose="02040503050406030204" pitchFamily="18" charset="0"/>
                </a:rPr>
                <m:t>)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en-US" sz="1600" b="0" kern="1200" dirty="0">
            <a:latin typeface="Times" pitchFamily="2" charset="0"/>
          </a:endParaRPr>
        </a:p>
      </dsp:txBody>
      <dsp:txXfrm>
        <a:off x="310554" y="3576827"/>
        <a:ext cx="5143497" cy="1040010"/>
      </dsp:txXfrm>
    </dsp:sp>
    <dsp:sp modelId="{98995321-A100-C943-AE09-D213149A1B24}">
      <dsp:nvSpPr>
        <dsp:cNvPr id="0" name=""/>
        <dsp:cNvSpPr/>
      </dsp:nvSpPr>
      <dsp:spPr>
        <a:xfrm>
          <a:off x="6161940" y="200013"/>
          <a:ext cx="4395594" cy="46103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Times" pitchFamily="2" charset="0"/>
            </a:rPr>
            <a:t>What to initialize with?</a:t>
          </a:r>
        </a:p>
      </dsp:txBody>
      <dsp:txXfrm>
        <a:off x="6161940" y="200013"/>
        <a:ext cx="4395594" cy="1383096"/>
      </dsp:txXfrm>
    </dsp:sp>
    <dsp:sp modelId="{ABE30CD2-2E0F-B341-99AC-0199666C19CC}">
      <dsp:nvSpPr>
        <dsp:cNvPr id="0" name=""/>
        <dsp:cNvSpPr/>
      </dsp:nvSpPr>
      <dsp:spPr>
        <a:xfrm>
          <a:off x="6235671" y="1620564"/>
          <a:ext cx="4248131" cy="1294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983973"/>
                <a:satOff val="-1554"/>
                <a:lumOff val="1223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3983973"/>
                <a:satOff val="-1554"/>
                <a:lumOff val="1223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3983973"/>
                <a:satOff val="-1554"/>
                <a:lumOff val="1223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Times" pitchFamily="2" charset="0"/>
            </a:rPr>
            <a:t>Pessimistic initialization: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Times" pitchFamily="2" charset="0"/>
            </a:rPr>
            <a:t>Initializes with 0 and assumes every move will lead to a loss</a:t>
          </a:r>
        </a:p>
      </dsp:txBody>
      <dsp:txXfrm>
        <a:off x="6273574" y="1658467"/>
        <a:ext cx="4172325" cy="1218286"/>
      </dsp:txXfrm>
    </dsp:sp>
    <dsp:sp modelId="{2B5EFCC3-657E-8A46-9D1B-6E08A1503390}">
      <dsp:nvSpPr>
        <dsp:cNvPr id="0" name=""/>
        <dsp:cNvSpPr/>
      </dsp:nvSpPr>
      <dsp:spPr>
        <a:xfrm>
          <a:off x="6235671" y="3115652"/>
          <a:ext cx="4248131" cy="12266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Times" pitchFamily="2" charset="0"/>
            </a:rPr>
            <a:t>Optimistic initialization: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Times" pitchFamily="2" charset="0"/>
            </a:rPr>
            <a:t>Initializes with 1 and assumes every move will lead to a win</a:t>
          </a:r>
        </a:p>
      </dsp:txBody>
      <dsp:txXfrm>
        <a:off x="6271599" y="3151580"/>
        <a:ext cx="4176275" cy="115482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56AAC-256E-FE46-80FE-1604069D945F}">
      <dsp:nvSpPr>
        <dsp:cNvPr id="0" name=""/>
        <dsp:cNvSpPr/>
      </dsp:nvSpPr>
      <dsp:spPr>
        <a:xfrm>
          <a:off x="1986" y="596305"/>
          <a:ext cx="2851870" cy="1140748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 Exploitation</a:t>
          </a:r>
        </a:p>
      </dsp:txBody>
      <dsp:txXfrm>
        <a:off x="572360" y="596305"/>
        <a:ext cx="1711122" cy="1140748"/>
      </dsp:txXfrm>
    </dsp:sp>
    <dsp:sp modelId="{12DC4DE0-DDB2-D344-94DB-C663CDA563A5}">
      <dsp:nvSpPr>
        <dsp:cNvPr id="0" name=""/>
        <dsp:cNvSpPr/>
      </dsp:nvSpPr>
      <dsp:spPr>
        <a:xfrm>
          <a:off x="2483113" y="640900"/>
          <a:ext cx="4066643" cy="1051558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600" kern="1200" dirty="0">
              <a:latin typeface="Times" pitchFamily="2" charset="0"/>
            </a:rPr>
            <a:t>Act of exploiting the information already known about the environment to maximize the reward</a:t>
          </a:r>
        </a:p>
      </dsp:txBody>
      <dsp:txXfrm>
        <a:off x="3008892" y="640900"/>
        <a:ext cx="3015085" cy="1051558"/>
      </dsp:txXfrm>
    </dsp:sp>
    <dsp:sp modelId="{9650CE2C-780C-0540-BDEB-F7D26B2A21B7}">
      <dsp:nvSpPr>
        <dsp:cNvPr id="0" name=""/>
        <dsp:cNvSpPr/>
      </dsp:nvSpPr>
      <dsp:spPr>
        <a:xfrm>
          <a:off x="1986" y="1909721"/>
          <a:ext cx="3080505" cy="1032012"/>
        </a:xfrm>
        <a:prstGeom prst="chevron">
          <a:avLst/>
        </a:prstGeom>
        <a:gradFill rotWithShape="0">
          <a:gsLst>
            <a:gs pos="0">
              <a:schemeClr val="accent3">
                <a:hueOff val="2489983"/>
                <a:satOff val="-971"/>
                <a:lumOff val="764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2489983"/>
                <a:satOff val="-971"/>
                <a:lumOff val="764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2489983"/>
                <a:satOff val="-971"/>
                <a:lumOff val="764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2000" kern="1200" dirty="0">
              <a:latin typeface="Times" pitchFamily="2" charset="0"/>
            </a:rPr>
            <a:t>Exploration</a:t>
          </a:r>
        </a:p>
      </dsp:txBody>
      <dsp:txXfrm>
        <a:off x="517992" y="1909721"/>
        <a:ext cx="2048493" cy="1032012"/>
      </dsp:txXfrm>
    </dsp:sp>
    <dsp:sp modelId="{E3621454-DE5D-9541-A978-AEC5465ECB84}">
      <dsp:nvSpPr>
        <dsp:cNvPr id="0" name=""/>
        <dsp:cNvSpPr/>
      </dsp:nvSpPr>
      <dsp:spPr>
        <a:xfrm>
          <a:off x="2711748" y="1896758"/>
          <a:ext cx="3885848" cy="1057939"/>
        </a:xfrm>
        <a:prstGeom prst="chevron">
          <a:avLst/>
        </a:prstGeom>
        <a:solidFill>
          <a:schemeClr val="accent3">
            <a:tint val="40000"/>
            <a:alpha val="90000"/>
            <a:hueOff val="2562195"/>
            <a:satOff val="1309"/>
            <a:lumOff val="1640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2562195"/>
              <a:satOff val="1309"/>
              <a:lumOff val="164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" pitchFamily="2" charset="0"/>
            </a:rPr>
            <a:t>Act of  exploring the environment to find out information about it</a:t>
          </a:r>
        </a:p>
      </dsp:txBody>
      <dsp:txXfrm>
        <a:off x="3240718" y="1896758"/>
        <a:ext cx="2827909" cy="1057939"/>
      </dsp:txXfrm>
    </dsp:sp>
    <dsp:sp modelId="{D326B202-2B26-D542-AF62-FCE87BD86AB3}">
      <dsp:nvSpPr>
        <dsp:cNvPr id="0" name=""/>
        <dsp:cNvSpPr/>
      </dsp:nvSpPr>
      <dsp:spPr>
        <a:xfrm>
          <a:off x="1986" y="3114402"/>
          <a:ext cx="3080505" cy="1078121"/>
        </a:xfrm>
        <a:prstGeom prst="chevron">
          <a:avLst/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How we do this?</a:t>
          </a:r>
        </a:p>
      </dsp:txBody>
      <dsp:txXfrm>
        <a:off x="541047" y="3114402"/>
        <a:ext cx="2002384" cy="1078121"/>
      </dsp:txXfrm>
    </dsp:sp>
    <dsp:sp modelId="{88EF0320-2051-8F44-AF2C-E0C9F1DA036C}">
      <dsp:nvSpPr>
        <dsp:cNvPr id="0" name=""/>
        <dsp:cNvSpPr/>
      </dsp:nvSpPr>
      <dsp:spPr>
        <a:xfrm>
          <a:off x="2711748" y="3114404"/>
          <a:ext cx="3884001" cy="1078116"/>
        </a:xfrm>
        <a:prstGeom prst="chevron">
          <a:avLst/>
        </a:prstGeom>
        <a:solidFill>
          <a:schemeClr val="accent3">
            <a:tint val="40000"/>
            <a:alpha val="90000"/>
            <a:hueOff val="5124390"/>
            <a:satOff val="2619"/>
            <a:lumOff val="3279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5124390"/>
              <a:satOff val="2619"/>
              <a:lumOff val="327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" pitchFamily="2" charset="0"/>
            </a:rPr>
            <a:t>Epsilon greedy strategy</a:t>
          </a:r>
        </a:p>
      </dsp:txBody>
      <dsp:txXfrm>
        <a:off x="3250806" y="3114404"/>
        <a:ext cx="2805885" cy="10781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41CEE-BDCD-FC40-92C8-4B81BA6BEF88}">
      <dsp:nvSpPr>
        <dsp:cNvPr id="0" name=""/>
        <dsp:cNvSpPr/>
      </dsp:nvSpPr>
      <dsp:spPr>
        <a:xfrm>
          <a:off x="0" y="0"/>
          <a:ext cx="8130738" cy="8675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It allows the agent to choose some of </a:t>
          </a:r>
          <a:r>
            <a:rPr lang="en-US" sz="2000" kern="1200">
              <a:latin typeface="Times" pitchFamily="2" charset="0"/>
            </a:rPr>
            <a:t>its moves randomly</a:t>
          </a:r>
          <a:endParaRPr lang="en-US" sz="2000" kern="1200" dirty="0">
            <a:latin typeface="Times" pitchFamily="2" charset="0"/>
          </a:endParaRPr>
        </a:p>
      </dsp:txBody>
      <dsp:txXfrm>
        <a:off x="25410" y="25410"/>
        <a:ext cx="7121246" cy="816756"/>
      </dsp:txXfrm>
    </dsp:sp>
    <dsp:sp modelId="{4F2D9F2E-6FEF-1E4E-82F2-9B04501B3544}">
      <dsp:nvSpPr>
        <dsp:cNvPr id="0" name=""/>
        <dsp:cNvSpPr/>
      </dsp:nvSpPr>
      <dsp:spPr>
        <a:xfrm>
          <a:off x="680949" y="1025317"/>
          <a:ext cx="8130738" cy="867576"/>
        </a:xfrm>
        <a:prstGeom prst="roundRect">
          <a:avLst>
            <a:gd name="adj" fmla="val 10000"/>
          </a:avLst>
        </a:prstGeom>
        <a:solidFill>
          <a:schemeClr val="accent3">
            <a:hueOff val="1659989"/>
            <a:satOff val="-648"/>
            <a:lumOff val="5098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At each step, a random number (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𝑛</m:t>
              </m:r>
            </m:oMath>
          </a14:m>
          <a:r>
            <a:rPr lang="en-US" sz="2000" kern="1200" dirty="0">
              <a:latin typeface="Times" pitchFamily="2" charset="0"/>
            </a:rPr>
            <a:t>) is generated between 0 and 1. </a:t>
          </a:r>
        </a:p>
      </dsp:txBody>
      <dsp:txXfrm>
        <a:off x="706359" y="1050727"/>
        <a:ext cx="6835044" cy="816756"/>
      </dsp:txXfrm>
    </dsp:sp>
    <dsp:sp modelId="{0BC3D245-901E-3C47-A715-4D04D95470B5}">
      <dsp:nvSpPr>
        <dsp:cNvPr id="0" name=""/>
        <dsp:cNvSpPr/>
      </dsp:nvSpPr>
      <dsp:spPr>
        <a:xfrm>
          <a:off x="1351735" y="2050635"/>
          <a:ext cx="8130738" cy="867576"/>
        </a:xfrm>
        <a:prstGeom prst="roundRect">
          <a:avLst>
            <a:gd name="adj" fmla="val 10000"/>
          </a:avLst>
        </a:prstGeom>
        <a:solidFill>
          <a:schemeClr val="accent3">
            <a:hueOff val="3319977"/>
            <a:satOff val="-1295"/>
            <a:lumOff val="1019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" pitchFamily="2" charset="0"/>
            </a:rPr>
            <a:t>If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𝑛</m:t>
              </m:r>
              <m:r>
                <a:rPr lang="en-US" sz="2000" i="1" kern="1200">
                  <a:latin typeface="Cambria Math" panose="02040503050406030204" pitchFamily="18" charset="0"/>
                </a:rPr>
                <m:t>&gt;</m:t>
              </m:r>
              <m:r>
                <a:rPr lang="en-US" sz="2000" i="1" kern="1200">
                  <a:latin typeface="Cambria Math" panose="02040503050406030204" pitchFamily="18" charset="0"/>
                </a:rPr>
                <m:t>𝜖</m:t>
              </m:r>
            </m:oMath>
          </a14:m>
          <a:r>
            <a:rPr lang="en-US" sz="2000" kern="1200">
              <a:latin typeface="Times" pitchFamily="2" charset="0"/>
            </a:rPr>
            <a:t>, the agent chooses its next step via exploitation i.e., chooses the action with the highest Q value </a:t>
          </a:r>
        </a:p>
      </dsp:txBody>
      <dsp:txXfrm>
        <a:off x="1377145" y="2076045"/>
        <a:ext cx="6845207" cy="816756"/>
      </dsp:txXfrm>
    </dsp:sp>
    <dsp:sp modelId="{207E0B2D-5698-1B4A-AFEF-278D641D8482}">
      <dsp:nvSpPr>
        <dsp:cNvPr id="0" name=""/>
        <dsp:cNvSpPr/>
      </dsp:nvSpPr>
      <dsp:spPr>
        <a:xfrm>
          <a:off x="2032684" y="3075952"/>
          <a:ext cx="8130738" cy="867576"/>
        </a:xfrm>
        <a:prstGeom prst="roundRect">
          <a:avLst>
            <a:gd name="adj" fmla="val 10000"/>
          </a:avLst>
        </a:prstGeom>
        <a:solidFill>
          <a:schemeClr val="accent3">
            <a:hueOff val="4979966"/>
            <a:satOff val="-1943"/>
            <a:lumOff val="15294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" pitchFamily="2" charset="0"/>
            </a:rPr>
            <a:t>Otherwise, the agent chooses action via exploration i.e., randomly chooses an action</a:t>
          </a:r>
        </a:p>
      </dsp:txBody>
      <dsp:txXfrm>
        <a:off x="2058094" y="3101362"/>
        <a:ext cx="6835044" cy="816756"/>
      </dsp:txXfrm>
    </dsp:sp>
    <dsp:sp modelId="{8DFAEE8B-DD49-704E-BFFE-A8BD9ACCAEE9}">
      <dsp:nvSpPr>
        <dsp:cNvPr id="0" name=""/>
        <dsp:cNvSpPr/>
      </dsp:nvSpPr>
      <dsp:spPr>
        <a:xfrm>
          <a:off x="7566813" y="664484"/>
          <a:ext cx="563924" cy="56392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693696" y="664484"/>
        <a:ext cx="310158" cy="424353"/>
      </dsp:txXfrm>
    </dsp:sp>
    <dsp:sp modelId="{31A6E97D-5EC0-0142-9899-C0A6F39FB9E5}">
      <dsp:nvSpPr>
        <dsp:cNvPr id="0" name=""/>
        <dsp:cNvSpPr/>
      </dsp:nvSpPr>
      <dsp:spPr>
        <a:xfrm>
          <a:off x="8247763" y="1689802"/>
          <a:ext cx="563924" cy="56392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562195"/>
            <a:satOff val="1309"/>
            <a:lumOff val="164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2562195"/>
              <a:satOff val="1309"/>
              <a:lumOff val="16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" pitchFamily="2" charset="0"/>
          </a:endParaRPr>
        </a:p>
      </dsp:txBody>
      <dsp:txXfrm>
        <a:off x="8374646" y="1689802"/>
        <a:ext cx="310158" cy="424353"/>
      </dsp:txXfrm>
    </dsp:sp>
    <dsp:sp modelId="{40F0A49F-2C5D-344F-800B-11516A5382B4}">
      <dsp:nvSpPr>
        <dsp:cNvPr id="0" name=""/>
        <dsp:cNvSpPr/>
      </dsp:nvSpPr>
      <dsp:spPr>
        <a:xfrm>
          <a:off x="8918549" y="2715119"/>
          <a:ext cx="563924" cy="56392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124390"/>
            <a:satOff val="2619"/>
            <a:lumOff val="3279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5124390"/>
              <a:satOff val="2619"/>
              <a:lumOff val="32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" pitchFamily="2" charset="0"/>
          </a:endParaRPr>
        </a:p>
      </dsp:txBody>
      <dsp:txXfrm>
        <a:off x="9045432" y="2715119"/>
        <a:ext cx="310158" cy="42435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6438E-0F8E-7B4F-B0B2-EB3B18CB9B79}">
      <dsp:nvSpPr>
        <dsp:cNvPr id="0" name=""/>
        <dsp:cNvSpPr/>
      </dsp:nvSpPr>
      <dsp:spPr>
        <a:xfrm>
          <a:off x="551" y="272399"/>
          <a:ext cx="3040638" cy="1258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Upgrade the exploration criterion</a:t>
          </a:r>
        </a:p>
      </dsp:txBody>
      <dsp:txXfrm>
        <a:off x="37424" y="309272"/>
        <a:ext cx="2966892" cy="1185188"/>
      </dsp:txXfrm>
    </dsp:sp>
    <dsp:sp modelId="{998DFC4C-C866-6E43-87C7-0105AFD1A89E}">
      <dsp:nvSpPr>
        <dsp:cNvPr id="0" name=""/>
        <dsp:cNvSpPr/>
      </dsp:nvSpPr>
      <dsp:spPr>
        <a:xfrm>
          <a:off x="304615" y="1531333"/>
          <a:ext cx="304063" cy="150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480"/>
              </a:lnTo>
              <a:lnTo>
                <a:pt x="304063" y="1503480"/>
              </a:lnTo>
            </a:path>
          </a:pathLst>
        </a:custGeom>
        <a:noFill/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ADBF4-7B04-574F-A5AC-52CB428F7758}">
      <dsp:nvSpPr>
        <dsp:cNvPr id="0" name=""/>
        <dsp:cNvSpPr/>
      </dsp:nvSpPr>
      <dsp:spPr>
        <a:xfrm>
          <a:off x="608679" y="2032493"/>
          <a:ext cx="3207424" cy="2004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Times" pitchFamily="2" charset="0"/>
            </a:rPr>
            <a:t>Greedy epsilon strategy causes the game to choose randomly even when the Q values are learnt.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Times" pitchFamily="2" charset="0"/>
            </a:rPr>
            <a:t>Two solutions: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Times" pitchFamily="2" charset="0"/>
            </a:rPr>
            <a:t>- Lower the value of epsilon over time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latin typeface="Times" pitchFamily="2" charset="0"/>
            </a:rPr>
            <a:t>- Use exploration functions</a:t>
          </a:r>
        </a:p>
      </dsp:txBody>
      <dsp:txXfrm>
        <a:off x="667393" y="2091207"/>
        <a:ext cx="3089996" cy="1887212"/>
      </dsp:txXfrm>
    </dsp:sp>
    <dsp:sp modelId="{1F06BD9D-098B-5B49-A1C6-2688916960F5}">
      <dsp:nvSpPr>
        <dsp:cNvPr id="0" name=""/>
        <dsp:cNvSpPr/>
      </dsp:nvSpPr>
      <dsp:spPr>
        <a:xfrm>
          <a:off x="4210296" y="272399"/>
          <a:ext cx="3040638" cy="1258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Extension</a:t>
          </a:r>
        </a:p>
      </dsp:txBody>
      <dsp:txXfrm>
        <a:off x="4247169" y="309272"/>
        <a:ext cx="2966892" cy="1185188"/>
      </dsp:txXfrm>
    </dsp:sp>
    <dsp:sp modelId="{EF128FEA-5112-D847-A9FE-DBB58954D385}">
      <dsp:nvSpPr>
        <dsp:cNvPr id="0" name=""/>
        <dsp:cNvSpPr/>
      </dsp:nvSpPr>
      <dsp:spPr>
        <a:xfrm>
          <a:off x="4514360" y="1531333"/>
          <a:ext cx="304063" cy="150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480"/>
              </a:lnTo>
              <a:lnTo>
                <a:pt x="304063" y="1503480"/>
              </a:lnTo>
            </a:path>
          </a:pathLst>
        </a:custGeom>
        <a:noFill/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111BB-64AC-2A46-8958-BFA6C83F25D1}">
      <dsp:nvSpPr>
        <dsp:cNvPr id="0" name=""/>
        <dsp:cNvSpPr/>
      </dsp:nvSpPr>
      <dsp:spPr>
        <a:xfrm>
          <a:off x="4818423" y="2032493"/>
          <a:ext cx="3207424" cy="2004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4979966"/>
              <a:satOff val="-1943"/>
              <a:lumOff val="15294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" pitchFamily="2" charset="0"/>
            </a:rPr>
            <a:t>Apply Q learning to a 4 by 4 grid </a:t>
          </a:r>
        </a:p>
      </dsp:txBody>
      <dsp:txXfrm>
        <a:off x="4877137" y="2091207"/>
        <a:ext cx="3089996" cy="188721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561A3-97D9-A549-BAE0-A6E50DCA9088}">
      <dsp:nvSpPr>
        <dsp:cNvPr id="0" name=""/>
        <dsp:cNvSpPr/>
      </dsp:nvSpPr>
      <dsp:spPr>
        <a:xfrm>
          <a:off x="769549" y="1003613"/>
          <a:ext cx="819492" cy="8194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02334-4BDF-7840-ACB6-849BAA9AEAC0}">
      <dsp:nvSpPr>
        <dsp:cNvPr id="0" name=""/>
        <dsp:cNvSpPr/>
      </dsp:nvSpPr>
      <dsp:spPr>
        <a:xfrm>
          <a:off x="8592" y="1893723"/>
          <a:ext cx="2341406" cy="3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>
              <a:latin typeface="Times" pitchFamily="2" charset="0"/>
            </a:rPr>
            <a:t>Tic tac toe model</a:t>
          </a:r>
          <a:endParaRPr lang="en-US" sz="2500" kern="1200" dirty="0">
            <a:latin typeface="Times" pitchFamily="2" charset="0"/>
          </a:endParaRPr>
        </a:p>
      </dsp:txBody>
      <dsp:txXfrm>
        <a:off x="8592" y="1893723"/>
        <a:ext cx="2341406" cy="351210"/>
      </dsp:txXfrm>
    </dsp:sp>
    <dsp:sp modelId="{2606F939-701A-DD41-AEF2-A4480CD59B51}">
      <dsp:nvSpPr>
        <dsp:cNvPr id="0" name=""/>
        <dsp:cNvSpPr/>
      </dsp:nvSpPr>
      <dsp:spPr>
        <a:xfrm>
          <a:off x="8592" y="2277779"/>
          <a:ext cx="2341406" cy="368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192FE-A012-4DFF-9C29-9AF920093CE4}">
      <dsp:nvSpPr>
        <dsp:cNvPr id="0" name=""/>
        <dsp:cNvSpPr/>
      </dsp:nvSpPr>
      <dsp:spPr>
        <a:xfrm>
          <a:off x="3520701" y="1003613"/>
          <a:ext cx="819492" cy="8194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EADEE-5356-445F-9164-176F28EE03C6}">
      <dsp:nvSpPr>
        <dsp:cNvPr id="0" name=""/>
        <dsp:cNvSpPr/>
      </dsp:nvSpPr>
      <dsp:spPr>
        <a:xfrm>
          <a:off x="2759744" y="1893723"/>
          <a:ext cx="2341406" cy="3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>
              <a:latin typeface="Times" pitchFamily="2" charset="0"/>
            </a:rPr>
            <a:t>Basic Notation</a:t>
          </a:r>
        </a:p>
      </dsp:txBody>
      <dsp:txXfrm>
        <a:off x="2759744" y="1893723"/>
        <a:ext cx="2341406" cy="351210"/>
      </dsp:txXfrm>
    </dsp:sp>
    <dsp:sp modelId="{E92A7855-D566-43F8-ABC3-BE8DFCE8F45C}">
      <dsp:nvSpPr>
        <dsp:cNvPr id="0" name=""/>
        <dsp:cNvSpPr/>
      </dsp:nvSpPr>
      <dsp:spPr>
        <a:xfrm>
          <a:off x="2759744" y="2277779"/>
          <a:ext cx="2341406" cy="368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EFE39-E405-430F-9E7A-9B0722673769}">
      <dsp:nvSpPr>
        <dsp:cNvPr id="0" name=""/>
        <dsp:cNvSpPr/>
      </dsp:nvSpPr>
      <dsp:spPr>
        <a:xfrm>
          <a:off x="6271854" y="1003613"/>
          <a:ext cx="819492" cy="8194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CEEA7-8CE4-473A-9B05-05D03A013089}">
      <dsp:nvSpPr>
        <dsp:cNvPr id="0" name=""/>
        <dsp:cNvSpPr/>
      </dsp:nvSpPr>
      <dsp:spPr>
        <a:xfrm>
          <a:off x="5510897" y="1893723"/>
          <a:ext cx="2341406" cy="3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>
              <a:latin typeface="Times" pitchFamily="2" charset="0"/>
            </a:rPr>
            <a:t>Q learning</a:t>
          </a:r>
        </a:p>
      </dsp:txBody>
      <dsp:txXfrm>
        <a:off x="5510897" y="1893723"/>
        <a:ext cx="2341406" cy="351210"/>
      </dsp:txXfrm>
    </dsp:sp>
    <dsp:sp modelId="{5B6F83A6-4F08-49D3-AFEC-12D914D296C0}">
      <dsp:nvSpPr>
        <dsp:cNvPr id="0" name=""/>
        <dsp:cNvSpPr/>
      </dsp:nvSpPr>
      <dsp:spPr>
        <a:xfrm>
          <a:off x="5510897" y="2277779"/>
          <a:ext cx="2341406" cy="368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2FEE77-5694-4AB4-B7CD-818CF8670D52}">
      <dsp:nvSpPr>
        <dsp:cNvPr id="0" name=""/>
        <dsp:cNvSpPr/>
      </dsp:nvSpPr>
      <dsp:spPr>
        <a:xfrm>
          <a:off x="9023006" y="1003613"/>
          <a:ext cx="819492" cy="8194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6D98E-030B-4462-A0B9-B4E1122F3F3C}">
      <dsp:nvSpPr>
        <dsp:cNvPr id="0" name=""/>
        <dsp:cNvSpPr/>
      </dsp:nvSpPr>
      <dsp:spPr>
        <a:xfrm>
          <a:off x="8262049" y="1893723"/>
          <a:ext cx="2341406" cy="35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>
              <a:latin typeface="Times" pitchFamily="2" charset="0"/>
            </a:rPr>
            <a:t>Demonstration</a:t>
          </a:r>
        </a:p>
      </dsp:txBody>
      <dsp:txXfrm>
        <a:off x="8262049" y="1893723"/>
        <a:ext cx="2341406" cy="351210"/>
      </dsp:txXfrm>
    </dsp:sp>
    <dsp:sp modelId="{F0421266-542D-4111-8505-33667627B8BA}">
      <dsp:nvSpPr>
        <dsp:cNvPr id="0" name=""/>
        <dsp:cNvSpPr/>
      </dsp:nvSpPr>
      <dsp:spPr>
        <a:xfrm>
          <a:off x="8262049" y="2277779"/>
          <a:ext cx="2341406" cy="368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21075-C2C2-4344-BE4D-5FDFBAAA4421}">
      <dsp:nvSpPr>
        <dsp:cNvPr id="0" name=""/>
        <dsp:cNvSpPr/>
      </dsp:nvSpPr>
      <dsp:spPr>
        <a:xfrm>
          <a:off x="0" y="3492414"/>
          <a:ext cx="9346771" cy="0"/>
        </a:xfrm>
        <a:prstGeom prst="line">
          <a:avLst/>
        </a:prstGeom>
        <a:noFill/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C13891-099F-4855-B1F2-EA5AFF1A9ED4}">
      <dsp:nvSpPr>
        <dsp:cNvPr id="0" name=""/>
        <dsp:cNvSpPr/>
      </dsp:nvSpPr>
      <dsp:spPr>
        <a:xfrm>
          <a:off x="0" y="2475062"/>
          <a:ext cx="9346771" cy="0"/>
        </a:xfrm>
        <a:prstGeom prst="line">
          <a:avLst/>
        </a:prstGeom>
        <a:noFill/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EF672-1DAE-4F1C-A5D1-29332657B332}">
      <dsp:nvSpPr>
        <dsp:cNvPr id="0" name=""/>
        <dsp:cNvSpPr/>
      </dsp:nvSpPr>
      <dsp:spPr>
        <a:xfrm>
          <a:off x="0" y="1457710"/>
          <a:ext cx="9346771" cy="0"/>
        </a:xfrm>
        <a:prstGeom prst="line">
          <a:avLst/>
        </a:prstGeom>
        <a:noFill/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EC634-6EBC-490A-977B-A7DB23BE1952}">
      <dsp:nvSpPr>
        <dsp:cNvPr id="0" name=""/>
        <dsp:cNvSpPr/>
      </dsp:nvSpPr>
      <dsp:spPr>
        <a:xfrm>
          <a:off x="0" y="440358"/>
          <a:ext cx="9346771" cy="0"/>
        </a:xfrm>
        <a:prstGeom prst="line">
          <a:avLst/>
        </a:prstGeom>
        <a:noFill/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DF0A5-2A73-4E85-8AC3-43B7851DEF7F}">
      <dsp:nvSpPr>
        <dsp:cNvPr id="0" name=""/>
        <dsp:cNvSpPr/>
      </dsp:nvSpPr>
      <dsp:spPr>
        <a:xfrm>
          <a:off x="2430160" y="1907"/>
          <a:ext cx="6916610" cy="43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" pitchFamily="2" charset="0"/>
            </a:rPr>
            <a:t> </a:t>
          </a:r>
          <a:endParaRPr lang="en-US" sz="2000" kern="1200" dirty="0">
            <a:latin typeface="Times" pitchFamily="2" charset="0"/>
          </a:endParaRPr>
        </a:p>
      </dsp:txBody>
      <dsp:txXfrm>
        <a:off x="2430160" y="1907"/>
        <a:ext cx="6916610" cy="438451"/>
      </dsp:txXfrm>
    </dsp:sp>
    <dsp:sp modelId="{9B97B78B-2E01-444D-944F-7A42B9D72DE8}">
      <dsp:nvSpPr>
        <dsp:cNvPr id="0" name=""/>
        <dsp:cNvSpPr/>
      </dsp:nvSpPr>
      <dsp:spPr>
        <a:xfrm>
          <a:off x="0" y="1907"/>
          <a:ext cx="2430160" cy="43845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Code</a:t>
          </a:r>
        </a:p>
      </dsp:txBody>
      <dsp:txXfrm>
        <a:off x="21407" y="23314"/>
        <a:ext cx="2387346" cy="417044"/>
      </dsp:txXfrm>
    </dsp:sp>
    <dsp:sp modelId="{E5473C11-3680-4A6E-BE71-705D9EE8A2CC}">
      <dsp:nvSpPr>
        <dsp:cNvPr id="0" name=""/>
        <dsp:cNvSpPr/>
      </dsp:nvSpPr>
      <dsp:spPr>
        <a:xfrm>
          <a:off x="0" y="403158"/>
          <a:ext cx="9346771" cy="556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" pitchFamily="2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https://github.com/khpeek/Q-learning-Tic-Tac-Toe</a:t>
          </a:r>
          <a:endParaRPr lang="en-US" sz="2000" kern="1200" dirty="0">
            <a:latin typeface="Times" pitchFamily="2" charset="0"/>
            <a:cs typeface="Times New Roman" panose="02020603050405020304" pitchFamily="18" charset="0"/>
          </a:endParaRPr>
        </a:p>
      </dsp:txBody>
      <dsp:txXfrm>
        <a:off x="0" y="403158"/>
        <a:ext cx="9346771" cy="556978"/>
      </dsp:txXfrm>
    </dsp:sp>
    <dsp:sp modelId="{BB689F53-FF8E-4C83-8421-F7B583B52D53}">
      <dsp:nvSpPr>
        <dsp:cNvPr id="0" name=""/>
        <dsp:cNvSpPr/>
      </dsp:nvSpPr>
      <dsp:spPr>
        <a:xfrm>
          <a:off x="2430160" y="1019259"/>
          <a:ext cx="6916610" cy="43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Times" pitchFamily="2" charset="0"/>
            <a:cs typeface="Times New Roman" panose="02020603050405020304" pitchFamily="18" charset="0"/>
          </a:endParaRPr>
        </a:p>
      </dsp:txBody>
      <dsp:txXfrm>
        <a:off x="2430160" y="1019259"/>
        <a:ext cx="6916610" cy="438451"/>
      </dsp:txXfrm>
    </dsp:sp>
    <dsp:sp modelId="{2A91B897-B694-4ACB-ABE9-D1B07C3A0122}">
      <dsp:nvSpPr>
        <dsp:cNvPr id="0" name=""/>
        <dsp:cNvSpPr/>
      </dsp:nvSpPr>
      <dsp:spPr>
        <a:xfrm>
          <a:off x="0" y="1019259"/>
          <a:ext cx="2430160" cy="43845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1659989"/>
                <a:satOff val="-648"/>
                <a:lumOff val="5098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3">
                <a:hueOff val="1659989"/>
                <a:satOff val="-648"/>
                <a:lumOff val="5098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3">
                <a:hueOff val="1659989"/>
                <a:satOff val="-648"/>
                <a:lumOff val="5098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1659989"/>
              <a:satOff val="-648"/>
              <a:lumOff val="50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Pseudocode</a:t>
          </a:r>
          <a:endParaRPr lang="en-US" sz="2000" kern="1200" dirty="0">
            <a:latin typeface="Times" pitchFamily="2" charset="0"/>
            <a:cs typeface="Times New Roman" panose="02020603050405020304" pitchFamily="18" charset="0"/>
          </a:endParaRPr>
        </a:p>
      </dsp:txBody>
      <dsp:txXfrm>
        <a:off x="21407" y="1040666"/>
        <a:ext cx="2387346" cy="417044"/>
      </dsp:txXfrm>
    </dsp:sp>
    <dsp:sp modelId="{953681C9-D7B8-4AC5-B84F-505EB9C21B78}">
      <dsp:nvSpPr>
        <dsp:cNvPr id="0" name=""/>
        <dsp:cNvSpPr/>
      </dsp:nvSpPr>
      <dsp:spPr>
        <a:xfrm>
          <a:off x="0" y="1457710"/>
          <a:ext cx="9346771" cy="556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" pitchFamily="2" charset="0"/>
              <a:cs typeface="Times New Roman" panose="02020603050405020304" pitchFamily="18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https://www.cs.swarthmore.edu/~meeden/cs63/f11/lab6.php</a:t>
          </a:r>
          <a:r>
            <a:rPr lang="en-US" sz="2000" kern="1200" dirty="0">
              <a:latin typeface="Times" pitchFamily="2" charset="0"/>
              <a:cs typeface="Times New Roman" panose="02020603050405020304" pitchFamily="18" charset="0"/>
            </a:rPr>
            <a:t> </a:t>
          </a:r>
        </a:p>
      </dsp:txBody>
      <dsp:txXfrm>
        <a:off x="0" y="1457710"/>
        <a:ext cx="9346771" cy="556978"/>
      </dsp:txXfrm>
    </dsp:sp>
    <dsp:sp modelId="{BBF35EAD-BA27-43DC-BBE2-F2D4DE12437F}">
      <dsp:nvSpPr>
        <dsp:cNvPr id="0" name=""/>
        <dsp:cNvSpPr/>
      </dsp:nvSpPr>
      <dsp:spPr>
        <a:xfrm>
          <a:off x="2430160" y="2036611"/>
          <a:ext cx="6916610" cy="43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Times" pitchFamily="2" charset="0"/>
            <a:cs typeface="Times New Roman" panose="02020603050405020304" pitchFamily="18" charset="0"/>
          </a:endParaRPr>
        </a:p>
      </dsp:txBody>
      <dsp:txXfrm>
        <a:off x="2430160" y="2036611"/>
        <a:ext cx="6916610" cy="438451"/>
      </dsp:txXfrm>
    </dsp:sp>
    <dsp:sp modelId="{7A4F2251-D4D1-4343-96CD-4B3C9833D682}">
      <dsp:nvSpPr>
        <dsp:cNvPr id="0" name=""/>
        <dsp:cNvSpPr/>
      </dsp:nvSpPr>
      <dsp:spPr>
        <a:xfrm>
          <a:off x="0" y="2036611"/>
          <a:ext cx="2430160" cy="43845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3319977"/>
                <a:satOff val="-1295"/>
                <a:lumOff val="10196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3">
                <a:hueOff val="3319977"/>
                <a:satOff val="-1295"/>
                <a:lumOff val="10196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3">
                <a:hueOff val="3319977"/>
                <a:satOff val="-1295"/>
                <a:lumOff val="10196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3319977"/>
              <a:satOff val="-1295"/>
              <a:lumOff val="10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Video lectures</a:t>
          </a:r>
          <a:endParaRPr lang="en-US" sz="2000" kern="1200" dirty="0">
            <a:latin typeface="Times" pitchFamily="2" charset="0"/>
            <a:cs typeface="Times New Roman" panose="02020603050405020304" pitchFamily="18" charset="0"/>
          </a:endParaRPr>
        </a:p>
      </dsp:txBody>
      <dsp:txXfrm>
        <a:off x="21407" y="2058018"/>
        <a:ext cx="2387346" cy="417044"/>
      </dsp:txXfrm>
    </dsp:sp>
    <dsp:sp modelId="{59A427D2-5387-43AA-8A2E-6A51A0E2BEB6}">
      <dsp:nvSpPr>
        <dsp:cNvPr id="0" name=""/>
        <dsp:cNvSpPr/>
      </dsp:nvSpPr>
      <dsp:spPr>
        <a:xfrm>
          <a:off x="0" y="2475062"/>
          <a:ext cx="9346771" cy="556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" pitchFamily="2" charset="0"/>
              <a:cs typeface="Times New Roman" panose="02020603050405020304" pitchFamily="18" charset="0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https://www.youtube.com/playlist?list=PLZbbT5o_s2xoWNVdDudn51XM8lOuZ_Njv</a:t>
          </a:r>
          <a:r>
            <a:rPr lang="en-US" sz="2000" kern="1200" dirty="0">
              <a:latin typeface="Times" pitchFamily="2" charset="0"/>
              <a:cs typeface="Times New Roman" panose="02020603050405020304" pitchFamily="18" charset="0"/>
            </a:rPr>
            <a:t> </a:t>
          </a:r>
        </a:p>
      </dsp:txBody>
      <dsp:txXfrm>
        <a:off x="0" y="2475062"/>
        <a:ext cx="9346771" cy="556978"/>
      </dsp:txXfrm>
    </dsp:sp>
    <dsp:sp modelId="{C8E8F710-C6F4-453F-B846-2E2ACA16198E}">
      <dsp:nvSpPr>
        <dsp:cNvPr id="0" name=""/>
        <dsp:cNvSpPr/>
      </dsp:nvSpPr>
      <dsp:spPr>
        <a:xfrm>
          <a:off x="2430160" y="3053963"/>
          <a:ext cx="6916610" cy="43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Times" pitchFamily="2" charset="0"/>
            <a:cs typeface="Times New Roman" panose="02020603050405020304" pitchFamily="18" charset="0"/>
          </a:endParaRPr>
        </a:p>
      </dsp:txBody>
      <dsp:txXfrm>
        <a:off x="2430160" y="3053963"/>
        <a:ext cx="6916610" cy="438451"/>
      </dsp:txXfrm>
    </dsp:sp>
    <dsp:sp modelId="{223A8F3F-3645-4034-A1B7-31996F337676}">
      <dsp:nvSpPr>
        <dsp:cNvPr id="0" name=""/>
        <dsp:cNvSpPr/>
      </dsp:nvSpPr>
      <dsp:spPr>
        <a:xfrm>
          <a:off x="0" y="3053963"/>
          <a:ext cx="2430160" cy="438451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4979966"/>
              <a:satOff val="-1943"/>
              <a:lumOff val="15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Book chapter</a:t>
          </a:r>
          <a:endParaRPr lang="en-US" sz="2000" kern="1200" dirty="0">
            <a:latin typeface="Times" pitchFamily="2" charset="0"/>
            <a:cs typeface="Times New Roman" panose="02020603050405020304" pitchFamily="18" charset="0"/>
          </a:endParaRPr>
        </a:p>
      </dsp:txBody>
      <dsp:txXfrm>
        <a:off x="21407" y="3075370"/>
        <a:ext cx="2387346" cy="417044"/>
      </dsp:txXfrm>
    </dsp:sp>
    <dsp:sp modelId="{B2C8ACEC-926C-4069-9522-103002F98D0B}">
      <dsp:nvSpPr>
        <dsp:cNvPr id="0" name=""/>
        <dsp:cNvSpPr/>
      </dsp:nvSpPr>
      <dsp:spPr>
        <a:xfrm>
          <a:off x="0" y="3492414"/>
          <a:ext cx="9346771" cy="556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" pitchFamily="2" charset="0"/>
              <a:cs typeface="Times New Roman" panose="02020603050405020304" pitchFamily="18" charset="0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https://www.cs.swarthmore.edu/~meeden/cs63/f11/ml-ch13.pdf</a:t>
          </a:r>
          <a:r>
            <a:rPr lang="en-US" sz="2000" kern="1200">
              <a:latin typeface="Times" pitchFamily="2" charset="0"/>
              <a:cs typeface="Times New Roman" panose="02020603050405020304" pitchFamily="18" charset="0"/>
            </a:rPr>
            <a:t> </a:t>
          </a:r>
          <a:endParaRPr lang="en-US" sz="2000" kern="1200" dirty="0">
            <a:latin typeface="Times" pitchFamily="2" charset="0"/>
            <a:cs typeface="Times New Roman" panose="02020603050405020304" pitchFamily="18" charset="0"/>
          </a:endParaRPr>
        </a:p>
      </dsp:txBody>
      <dsp:txXfrm>
        <a:off x="0" y="3492414"/>
        <a:ext cx="9346771" cy="5569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4032C-C478-4498-BB33-5783ACCE9D3A}">
      <dsp:nvSpPr>
        <dsp:cNvPr id="0" name=""/>
        <dsp:cNvSpPr/>
      </dsp:nvSpPr>
      <dsp:spPr>
        <a:xfrm rot="10800000">
          <a:off x="734360" y="622"/>
          <a:ext cx="9821658" cy="65535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99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Model a program using Q learning so it learns to play tic-tac-toe </a:t>
          </a:r>
        </a:p>
      </dsp:txBody>
      <dsp:txXfrm rot="10800000">
        <a:off x="898199" y="622"/>
        <a:ext cx="9657819" cy="655355"/>
      </dsp:txXfrm>
    </dsp:sp>
    <dsp:sp modelId="{1808278C-EE72-474F-8337-D98008211527}">
      <dsp:nvSpPr>
        <dsp:cNvPr id="0" name=""/>
        <dsp:cNvSpPr/>
      </dsp:nvSpPr>
      <dsp:spPr>
        <a:xfrm>
          <a:off x="118656" y="622"/>
          <a:ext cx="655355" cy="6553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F2E7C84-1B25-400F-8303-ECA4BF69104C}">
      <dsp:nvSpPr>
        <dsp:cNvPr id="0" name=""/>
        <dsp:cNvSpPr/>
      </dsp:nvSpPr>
      <dsp:spPr>
        <a:xfrm rot="10800000">
          <a:off x="733092" y="857223"/>
          <a:ext cx="9821658" cy="655355"/>
        </a:xfrm>
        <a:prstGeom prst="homePlate">
          <a:avLst/>
        </a:prstGeom>
        <a:solidFill>
          <a:schemeClr val="accent3">
            <a:hueOff val="1244992"/>
            <a:satOff val="-486"/>
            <a:lumOff val="382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99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Consists of  two players: x and o</a:t>
          </a:r>
        </a:p>
      </dsp:txBody>
      <dsp:txXfrm rot="10800000">
        <a:off x="896931" y="857223"/>
        <a:ext cx="9657819" cy="655355"/>
      </dsp:txXfrm>
    </dsp:sp>
    <dsp:sp modelId="{C0384B29-76EE-4820-93CB-846ADFA41736}">
      <dsp:nvSpPr>
        <dsp:cNvPr id="0" name=""/>
        <dsp:cNvSpPr/>
      </dsp:nvSpPr>
      <dsp:spPr>
        <a:xfrm>
          <a:off x="118656" y="828990"/>
          <a:ext cx="655355" cy="65535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5E61A7-BB34-421E-8C4D-39045E2023D5}">
      <dsp:nvSpPr>
        <dsp:cNvPr id="0" name=""/>
        <dsp:cNvSpPr/>
      </dsp:nvSpPr>
      <dsp:spPr>
        <a:xfrm rot="10800000">
          <a:off x="700478" y="1657358"/>
          <a:ext cx="9821658" cy="655355"/>
        </a:xfrm>
        <a:prstGeom prst="homePlate">
          <a:avLst/>
        </a:prstGeom>
        <a:solidFill>
          <a:schemeClr val="accent3">
            <a:hueOff val="2489983"/>
            <a:satOff val="-971"/>
            <a:lumOff val="7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99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x is the human player  </a:t>
          </a:r>
        </a:p>
      </dsp:txBody>
      <dsp:txXfrm rot="10800000">
        <a:off x="864317" y="1657358"/>
        <a:ext cx="9657819" cy="655355"/>
      </dsp:txXfrm>
    </dsp:sp>
    <dsp:sp modelId="{CCC48A2F-8F46-46F1-AE8F-C4901C2A8A75}">
      <dsp:nvSpPr>
        <dsp:cNvPr id="0" name=""/>
        <dsp:cNvSpPr/>
      </dsp:nvSpPr>
      <dsp:spPr>
        <a:xfrm>
          <a:off x="118656" y="1657358"/>
          <a:ext cx="655355" cy="655355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87B03DD-5A47-4437-96F9-7322D1269B3B}">
      <dsp:nvSpPr>
        <dsp:cNvPr id="0" name=""/>
        <dsp:cNvSpPr/>
      </dsp:nvSpPr>
      <dsp:spPr>
        <a:xfrm rot="10800000">
          <a:off x="700478" y="2485726"/>
          <a:ext cx="9821658" cy="655355"/>
        </a:xfrm>
        <a:prstGeom prst="homePlate">
          <a:avLst/>
        </a:prstGeom>
        <a:solidFill>
          <a:schemeClr val="accent3">
            <a:hueOff val="3734975"/>
            <a:satOff val="-1457"/>
            <a:lumOff val="1147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99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o is the q learned player </a:t>
          </a:r>
        </a:p>
      </dsp:txBody>
      <dsp:txXfrm rot="10800000">
        <a:off x="864317" y="2485726"/>
        <a:ext cx="9657819" cy="655355"/>
      </dsp:txXfrm>
    </dsp:sp>
    <dsp:sp modelId="{1FF9CAD6-86B3-4FCD-87ED-16B32094338C}">
      <dsp:nvSpPr>
        <dsp:cNvPr id="0" name=""/>
        <dsp:cNvSpPr/>
      </dsp:nvSpPr>
      <dsp:spPr>
        <a:xfrm>
          <a:off x="118656" y="2485726"/>
          <a:ext cx="655355" cy="655355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74F4DF-AC39-413B-A46A-4D9BB054EA33}">
      <dsp:nvSpPr>
        <dsp:cNvPr id="0" name=""/>
        <dsp:cNvSpPr/>
      </dsp:nvSpPr>
      <dsp:spPr>
        <a:xfrm rot="10800000">
          <a:off x="667902" y="3314094"/>
          <a:ext cx="9886811" cy="655355"/>
        </a:xfrm>
        <a:prstGeom prst="homePlate">
          <a:avLst/>
        </a:prstGeom>
        <a:solidFill>
          <a:schemeClr val="accent3">
            <a:hueOff val="4979966"/>
            <a:satOff val="-1943"/>
            <a:lumOff val="15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99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Goal is to train the q learned player so it can compete with the human player</a:t>
          </a:r>
        </a:p>
      </dsp:txBody>
      <dsp:txXfrm rot="10800000">
        <a:off x="831741" y="3314094"/>
        <a:ext cx="9722972" cy="655355"/>
      </dsp:txXfrm>
    </dsp:sp>
    <dsp:sp modelId="{8952CEEF-03B1-4FB5-A164-FBADCCAA0F3A}">
      <dsp:nvSpPr>
        <dsp:cNvPr id="0" name=""/>
        <dsp:cNvSpPr/>
      </dsp:nvSpPr>
      <dsp:spPr>
        <a:xfrm>
          <a:off x="132622" y="3285193"/>
          <a:ext cx="655355" cy="65535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F05AE-B884-499D-A478-964258531338}">
      <dsp:nvSpPr>
        <dsp:cNvPr id="0" name=""/>
        <dsp:cNvSpPr/>
      </dsp:nvSpPr>
      <dsp:spPr>
        <a:xfrm>
          <a:off x="0" y="382904"/>
          <a:ext cx="664061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9981F-9859-4E33-8D21-F9062E7CF11C}">
      <dsp:nvSpPr>
        <dsp:cNvPr id="0" name=""/>
        <dsp:cNvSpPr/>
      </dsp:nvSpPr>
      <dsp:spPr>
        <a:xfrm>
          <a:off x="332030" y="102464"/>
          <a:ext cx="6164282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700" tIns="0" rIns="1757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" pitchFamily="2" charset="0"/>
            </a:rPr>
            <a:t>Components of the model: environment, state, action</a:t>
          </a:r>
          <a:r>
            <a:rPr lang="en-US" sz="1800" kern="1200">
              <a:latin typeface="Times" pitchFamily="2" charset="0"/>
            </a:rPr>
            <a:t>, reward, agent</a:t>
          </a:r>
          <a:endParaRPr lang="en-US" sz="1800" kern="1200" dirty="0">
            <a:latin typeface="Times" pitchFamily="2" charset="0"/>
          </a:endParaRPr>
        </a:p>
      </dsp:txBody>
      <dsp:txXfrm>
        <a:off x="359410" y="129844"/>
        <a:ext cx="6109522" cy="506120"/>
      </dsp:txXfrm>
    </dsp:sp>
    <dsp:sp modelId="{69C8702B-040B-405E-9C81-6D13F5ACA0AE}">
      <dsp:nvSpPr>
        <dsp:cNvPr id="0" name=""/>
        <dsp:cNvSpPr/>
      </dsp:nvSpPr>
      <dsp:spPr>
        <a:xfrm>
          <a:off x="0" y="1244744"/>
          <a:ext cx="664061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F6804-DC54-4E3F-AD34-6EC7DFBD8A22}">
      <dsp:nvSpPr>
        <dsp:cNvPr id="0" name=""/>
        <dsp:cNvSpPr/>
      </dsp:nvSpPr>
      <dsp:spPr>
        <a:xfrm>
          <a:off x="332030" y="964304"/>
          <a:ext cx="6164282" cy="560880"/>
        </a:xfrm>
        <a:prstGeom prst="roundRect">
          <a:avLst/>
        </a:prstGeom>
        <a:solidFill>
          <a:schemeClr val="accent3">
            <a:hueOff val="1244992"/>
            <a:satOff val="-486"/>
            <a:lumOff val="382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700" tIns="0" rIns="1757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Times" pitchFamily="2" charset="0"/>
            </a:rPr>
            <a:t>At time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1800" kern="1200" baseline="0" dirty="0">
              <a:latin typeface="Times" pitchFamily="2" charset="0"/>
            </a:rPr>
            <a:t>, the tic-tac-toe agent receives the current state,</a:t>
          </a:r>
          <a:r>
            <a:rPr lang="en-US" sz="1800" b="0" kern="1200" dirty="0">
              <a:latin typeface="Times" pitchFamily="2" charset="0"/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𝑆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baseline="0" dirty="0">
            <a:latin typeface="Times" pitchFamily="2" charset="0"/>
          </a:endParaRPr>
        </a:p>
      </dsp:txBody>
      <dsp:txXfrm>
        <a:off x="359410" y="991684"/>
        <a:ext cx="6109522" cy="506120"/>
      </dsp:txXfrm>
    </dsp:sp>
    <dsp:sp modelId="{1DF3A0FB-CE89-4EE0-88CD-6FE9C37AE51E}">
      <dsp:nvSpPr>
        <dsp:cNvPr id="0" name=""/>
        <dsp:cNvSpPr/>
      </dsp:nvSpPr>
      <dsp:spPr>
        <a:xfrm>
          <a:off x="0" y="2106584"/>
          <a:ext cx="664061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9F95C-286E-4246-8248-6DF6594F03DB}">
      <dsp:nvSpPr>
        <dsp:cNvPr id="0" name=""/>
        <dsp:cNvSpPr/>
      </dsp:nvSpPr>
      <dsp:spPr>
        <a:xfrm>
          <a:off x="332030" y="1826144"/>
          <a:ext cx="6164282" cy="560880"/>
        </a:xfrm>
        <a:prstGeom prst="roundRect">
          <a:avLst/>
        </a:prstGeom>
        <a:solidFill>
          <a:schemeClr val="accent3">
            <a:hueOff val="2489983"/>
            <a:satOff val="-971"/>
            <a:lumOff val="7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700" tIns="0" rIns="1757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" pitchFamily="2" charset="0"/>
            </a:rPr>
            <a:t>Depending on this state, the agent takes an action,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n-US" sz="1800" kern="1200" dirty="0">
              <a:latin typeface="Times" pitchFamily="2" charset="0"/>
            </a:rPr>
            <a:t> following a policy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endParaRPr lang="en-US" sz="1800" kern="1200" dirty="0">
            <a:latin typeface="Times" pitchFamily="2" charset="0"/>
          </a:endParaRPr>
        </a:p>
      </dsp:txBody>
      <dsp:txXfrm>
        <a:off x="359410" y="1853524"/>
        <a:ext cx="6109522" cy="506120"/>
      </dsp:txXfrm>
    </dsp:sp>
    <dsp:sp modelId="{2223912E-C5D7-43DB-B7C9-5A6E15B62A34}">
      <dsp:nvSpPr>
        <dsp:cNvPr id="0" name=""/>
        <dsp:cNvSpPr/>
      </dsp:nvSpPr>
      <dsp:spPr>
        <a:xfrm>
          <a:off x="0" y="2968424"/>
          <a:ext cx="664061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5F75E-9E3C-461C-AFCA-60F9D4ADCD94}">
      <dsp:nvSpPr>
        <dsp:cNvPr id="0" name=""/>
        <dsp:cNvSpPr/>
      </dsp:nvSpPr>
      <dsp:spPr>
        <a:xfrm>
          <a:off x="332030" y="2687984"/>
          <a:ext cx="6164282" cy="560880"/>
        </a:xfrm>
        <a:prstGeom prst="roundRect">
          <a:avLst/>
        </a:prstGeom>
        <a:solidFill>
          <a:schemeClr val="accent3">
            <a:hueOff val="3734975"/>
            <a:satOff val="-1457"/>
            <a:lumOff val="1147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700" tIns="0" rIns="1757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" pitchFamily="2" charset="0"/>
            </a:rPr>
            <a:t>Receives a 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𝑡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+1</m:t>
                  </m:r>
                </m:sub>
              </m:sSub>
            </m:oMath>
          </a14:m>
          <a:r>
            <a:rPr lang="en-US" sz="1800" kern="1200" dirty="0">
              <a:latin typeface="Times" pitchFamily="2" charset="0"/>
            </a:rPr>
            <a:t> for the action</a:t>
          </a:r>
        </a:p>
      </dsp:txBody>
      <dsp:txXfrm>
        <a:off x="359410" y="2715364"/>
        <a:ext cx="6109522" cy="506120"/>
      </dsp:txXfrm>
    </dsp:sp>
    <dsp:sp modelId="{D3C43990-F9BB-414E-B72B-224618245F83}">
      <dsp:nvSpPr>
        <dsp:cNvPr id="0" name=""/>
        <dsp:cNvSpPr/>
      </dsp:nvSpPr>
      <dsp:spPr>
        <a:xfrm>
          <a:off x="0" y="3830264"/>
          <a:ext cx="664061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21158-B01A-4350-AA0A-1106BE282F80}">
      <dsp:nvSpPr>
        <dsp:cNvPr id="0" name=""/>
        <dsp:cNvSpPr/>
      </dsp:nvSpPr>
      <dsp:spPr>
        <a:xfrm>
          <a:off x="332030" y="3549824"/>
          <a:ext cx="6164282" cy="560880"/>
        </a:xfrm>
        <a:prstGeom prst="roundRect">
          <a:avLst/>
        </a:prstGeom>
        <a:solidFill>
          <a:schemeClr val="accent3">
            <a:hueOff val="4979966"/>
            <a:satOff val="-1943"/>
            <a:lumOff val="15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700" tIns="0" rIns="1757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" pitchFamily="2" charset="0"/>
            </a:rPr>
            <a:t>Goal is to use Q learning to maximize the total reward it receives.</a:t>
          </a:r>
        </a:p>
      </dsp:txBody>
      <dsp:txXfrm>
        <a:off x="359410" y="3577204"/>
        <a:ext cx="6109522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E4FFE-4510-0840-8E49-9A75578CAF7D}">
      <dsp:nvSpPr>
        <dsp:cNvPr id="0" name=""/>
        <dsp:cNvSpPr/>
      </dsp:nvSpPr>
      <dsp:spPr>
        <a:xfrm rot="16200000">
          <a:off x="-200379" y="2222135"/>
          <a:ext cx="2923016" cy="58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20189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" pitchFamily="2" charset="0"/>
            </a:rPr>
            <a:t>Available moves</a:t>
          </a:r>
        </a:p>
      </dsp:txBody>
      <dsp:txXfrm>
        <a:off x="-200379" y="2222135"/>
        <a:ext cx="2923016" cy="589820"/>
      </dsp:txXfrm>
    </dsp:sp>
    <dsp:sp modelId="{4F897464-ED44-A243-B78C-7FF190C7A1FE}">
      <dsp:nvSpPr>
        <dsp:cNvPr id="0" name=""/>
        <dsp:cNvSpPr/>
      </dsp:nvSpPr>
      <dsp:spPr>
        <a:xfrm>
          <a:off x="1506580" y="1343566"/>
          <a:ext cx="1746865" cy="2626871"/>
        </a:xfrm>
        <a:prstGeom prst="rect">
          <a:avLst/>
        </a:prstGeom>
        <a:noFill/>
        <a:ln>
          <a:solidFill>
            <a:schemeClr val="bg2">
              <a:lumMod val="25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520189" rIns="156464" bIns="156464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1: (0,0)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3: (0,2)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4: (1,0)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6: (1,2)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7: (2,0)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8: (2,1)</a:t>
          </a:r>
        </a:p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Times" pitchFamily="2" charset="0"/>
            </a:rPr>
            <a:t>9: (2,2)</a:t>
          </a:r>
        </a:p>
      </dsp:txBody>
      <dsp:txXfrm>
        <a:off x="1506580" y="1343566"/>
        <a:ext cx="1746865" cy="2626871"/>
      </dsp:txXfrm>
    </dsp:sp>
    <dsp:sp modelId="{45BDCB94-EAF9-9249-816E-CFC48E8FFE26}">
      <dsp:nvSpPr>
        <dsp:cNvPr id="0" name=""/>
        <dsp:cNvSpPr/>
      </dsp:nvSpPr>
      <dsp:spPr>
        <a:xfrm>
          <a:off x="1086866" y="708129"/>
          <a:ext cx="863533" cy="8904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bg2">
              <a:lumMod val="2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6B6E8-62A8-394C-8BCE-2F091FE6374B}">
      <dsp:nvSpPr>
        <dsp:cNvPr id="0" name=""/>
        <dsp:cNvSpPr/>
      </dsp:nvSpPr>
      <dsp:spPr>
        <a:xfrm>
          <a:off x="0" y="780688"/>
          <a:ext cx="5579915" cy="5153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C8244A-E2DB-1041-849E-064F68DF46D3}">
      <dsp:nvSpPr>
        <dsp:cNvPr id="0" name=""/>
        <dsp:cNvSpPr/>
      </dsp:nvSpPr>
      <dsp:spPr>
        <a:xfrm>
          <a:off x="0" y="997457"/>
          <a:ext cx="321819" cy="32181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11EBEF-76F1-D644-B85F-BFC8E79360F1}">
      <dsp:nvSpPr>
        <dsp:cNvPr id="0" name=""/>
        <dsp:cNvSpPr/>
      </dsp:nvSpPr>
      <dsp:spPr>
        <a:xfrm>
          <a:off x="193861" y="777378"/>
          <a:ext cx="4380665" cy="635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During learning process:</a:t>
          </a:r>
        </a:p>
      </dsp:txBody>
      <dsp:txXfrm>
        <a:off x="193861" y="777378"/>
        <a:ext cx="4380665" cy="635551"/>
      </dsp:txXfrm>
    </dsp:sp>
    <dsp:sp modelId="{3B9E6845-AF2F-8040-B58C-297537616B89}">
      <dsp:nvSpPr>
        <dsp:cNvPr id="0" name=""/>
        <dsp:cNvSpPr/>
      </dsp:nvSpPr>
      <dsp:spPr>
        <a:xfrm>
          <a:off x="0" y="1724392"/>
          <a:ext cx="321811" cy="321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ED1214-E859-C649-B191-2769E4B28307}">
      <dsp:nvSpPr>
        <dsp:cNvPr id="0" name=""/>
        <dsp:cNvSpPr/>
      </dsp:nvSpPr>
      <dsp:spPr>
        <a:xfrm>
          <a:off x="111067" y="1510226"/>
          <a:ext cx="5182884" cy="75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Two computer or Q players (X and O) act as the agents</a:t>
          </a:r>
        </a:p>
      </dsp:txBody>
      <dsp:txXfrm>
        <a:off x="111067" y="1510226"/>
        <a:ext cx="5182884" cy="750143"/>
      </dsp:txXfrm>
    </dsp:sp>
    <dsp:sp modelId="{60E168B7-5665-EB45-B988-785957195454}">
      <dsp:nvSpPr>
        <dsp:cNvPr id="0" name=""/>
        <dsp:cNvSpPr/>
      </dsp:nvSpPr>
      <dsp:spPr>
        <a:xfrm>
          <a:off x="0" y="2414058"/>
          <a:ext cx="321811" cy="321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F6D3C9-66E3-7F44-BA6E-917D062AD075}">
      <dsp:nvSpPr>
        <dsp:cNvPr id="0" name=""/>
        <dsp:cNvSpPr/>
      </dsp:nvSpPr>
      <dsp:spPr>
        <a:xfrm>
          <a:off x="124674" y="2260370"/>
          <a:ext cx="5169277" cy="75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Agents play against each other repeatedly</a:t>
          </a:r>
        </a:p>
      </dsp:txBody>
      <dsp:txXfrm>
        <a:off x="124674" y="2260370"/>
        <a:ext cx="5169277" cy="750143"/>
      </dsp:txXfrm>
    </dsp:sp>
    <dsp:sp modelId="{6EFE4A6B-D2A0-1343-891B-C61D8915BC2A}">
      <dsp:nvSpPr>
        <dsp:cNvPr id="0" name=""/>
        <dsp:cNvSpPr/>
      </dsp:nvSpPr>
      <dsp:spPr>
        <a:xfrm>
          <a:off x="0" y="3224679"/>
          <a:ext cx="321811" cy="321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B1A6C7-FAC5-B344-9C9F-CE2FACE42182}">
      <dsp:nvSpPr>
        <dsp:cNvPr id="0" name=""/>
        <dsp:cNvSpPr/>
      </dsp:nvSpPr>
      <dsp:spPr>
        <a:xfrm>
          <a:off x="111067" y="3010513"/>
          <a:ext cx="5182884" cy="75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X tries to maximize the score &gt;&gt; Maximizer</a:t>
          </a:r>
        </a:p>
      </dsp:txBody>
      <dsp:txXfrm>
        <a:off x="111067" y="3010513"/>
        <a:ext cx="5182884" cy="750143"/>
      </dsp:txXfrm>
    </dsp:sp>
    <dsp:sp modelId="{C117D60F-33B5-7A48-921B-E2C839C728A3}">
      <dsp:nvSpPr>
        <dsp:cNvPr id="0" name=""/>
        <dsp:cNvSpPr/>
      </dsp:nvSpPr>
      <dsp:spPr>
        <a:xfrm>
          <a:off x="0" y="3974823"/>
          <a:ext cx="321811" cy="321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07FA7F-FE82-8548-9676-BBFA5D8F444E}">
      <dsp:nvSpPr>
        <dsp:cNvPr id="0" name=""/>
        <dsp:cNvSpPr/>
      </dsp:nvSpPr>
      <dsp:spPr>
        <a:xfrm>
          <a:off x="111067" y="3760657"/>
          <a:ext cx="5182884" cy="75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O tries to minimize the score &gt;&gt; Minimizer</a:t>
          </a:r>
        </a:p>
      </dsp:txBody>
      <dsp:txXfrm>
        <a:off x="111067" y="3760657"/>
        <a:ext cx="5182884" cy="7501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479F1-0972-124A-9860-46D01C277868}">
      <dsp:nvSpPr>
        <dsp:cNvPr id="0" name=""/>
        <dsp:cNvSpPr/>
      </dsp:nvSpPr>
      <dsp:spPr>
        <a:xfrm>
          <a:off x="0" y="565644"/>
          <a:ext cx="9654565" cy="88357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9302" tIns="458216" rIns="74930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2000" b="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2000" b="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>
                      <a:latin typeface="Cambria Math" panose="02040503050406030204" pitchFamily="18" charset="0"/>
                    </a:rPr>
                    <m:t>𝑟</m:t>
                  </m:r>
                </m:e>
                <m:sub>
                  <m:r>
                    <a:rPr lang="en-US" sz="2000" b="0" i="1" kern="1200">
                      <a:latin typeface="Cambria Math" panose="02040503050406030204" pitchFamily="18" charset="0"/>
                    </a:rPr>
                    <m:t>𝑡</m:t>
                  </m:r>
                  <m:r>
                    <a:rPr lang="en-US" sz="2000" b="0" i="1" kern="1200">
                      <a:latin typeface="Cambria Math" panose="02040503050406030204" pitchFamily="18" charset="0"/>
                    </a:rPr>
                    <m:t>+1</m:t>
                  </m:r>
                </m:sub>
              </m:sSub>
              <m:r>
                <a:rPr lang="en-US" sz="2000" b="0" i="1" kern="1200">
                  <a:latin typeface="Cambria Math" panose="02040503050406030204" pitchFamily="18" charset="0"/>
                </a:rPr>
                <m:t>+</m:t>
              </m:r>
              <m:sSub>
                <m:sSubPr>
                  <m:ctrlPr>
                    <a:rPr lang="en-US" sz="2000" b="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>
                      <a:latin typeface="Cambria Math" panose="02040503050406030204" pitchFamily="18" charset="0"/>
                    </a:rPr>
                    <m:t>𝑟</m:t>
                  </m:r>
                </m:e>
                <m:sub>
                  <m:r>
                    <a:rPr lang="en-US" sz="2000" b="0" i="1" kern="1200">
                      <a:latin typeface="Cambria Math" panose="02040503050406030204" pitchFamily="18" charset="0"/>
                    </a:rPr>
                    <m:t>𝑡</m:t>
                  </m:r>
                  <m:r>
                    <a:rPr lang="en-US" sz="2000" b="0" i="1" kern="1200">
                      <a:latin typeface="Cambria Math" panose="02040503050406030204" pitchFamily="18" charset="0"/>
                    </a:rPr>
                    <m:t>+2</m:t>
                  </m:r>
                </m:sub>
              </m:sSub>
              <m:r>
                <a:rPr lang="en-US" sz="2000" b="0" i="1" kern="1200">
                  <a:latin typeface="Cambria Math" panose="02040503050406030204" pitchFamily="18" charset="0"/>
                </a:rPr>
                <m:t>+</m:t>
              </m:r>
              <m:sSub>
                <m:sSubPr>
                  <m:ctrlPr>
                    <a:rPr lang="en-US" sz="2000" b="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>
                      <a:latin typeface="Cambria Math" panose="02040503050406030204" pitchFamily="18" charset="0"/>
                    </a:rPr>
                    <m:t>𝑟</m:t>
                  </m:r>
                </m:e>
                <m:sub>
                  <m:r>
                    <a:rPr lang="en-US" sz="2000" b="0" i="1" kern="1200">
                      <a:latin typeface="Cambria Math" panose="02040503050406030204" pitchFamily="18" charset="0"/>
                    </a:rPr>
                    <m:t>𝑡</m:t>
                  </m:r>
                  <m:r>
                    <a:rPr lang="en-US" sz="2000" b="0" i="1" kern="1200">
                      <a:latin typeface="Cambria Math" panose="02040503050406030204" pitchFamily="18" charset="0"/>
                    </a:rPr>
                    <m:t>+3</m:t>
                  </m:r>
                </m:sub>
              </m:sSub>
              <m:r>
                <a:rPr lang="en-US" sz="2000" b="0" i="1" kern="1200">
                  <a:latin typeface="Cambria Math" panose="02040503050406030204" pitchFamily="18" charset="0"/>
                </a:rPr>
                <m:t>+…+</m:t>
              </m:r>
              <m:sSub>
                <m:sSubPr>
                  <m:ctrlPr>
                    <a:rPr lang="en-US" sz="2000" b="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>
                      <a:latin typeface="Cambria Math" panose="02040503050406030204" pitchFamily="18" charset="0"/>
                    </a:rPr>
                    <m:t>𝑟</m:t>
                  </m:r>
                </m:e>
                <m:sub>
                  <m:r>
                    <a:rPr lang="en-US" sz="2000" b="0" i="1" kern="1200">
                      <a:latin typeface="Cambria Math" panose="02040503050406030204" pitchFamily="18" charset="0"/>
                    </a:rPr>
                    <m:t>𝑇</m:t>
                  </m:r>
                </m:sub>
              </m:sSub>
            </m:oMath>
          </a14:m>
          <a:endParaRPr lang="en-US" sz="2000" kern="1200"/>
        </a:p>
      </dsp:txBody>
      <dsp:txXfrm>
        <a:off x="0" y="565644"/>
        <a:ext cx="9654565" cy="883575"/>
      </dsp:txXfrm>
    </dsp:sp>
    <dsp:sp modelId="{17056FA1-201F-4C43-B536-DA9ECA93718E}">
      <dsp:nvSpPr>
        <dsp:cNvPr id="0" name=""/>
        <dsp:cNvSpPr/>
      </dsp:nvSpPr>
      <dsp:spPr>
        <a:xfrm>
          <a:off x="482728" y="696"/>
          <a:ext cx="8678401" cy="88966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5444" tIns="0" rIns="25544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Goal is to maximize the total expected reward,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2000" kern="1200" dirty="0">
            <a:latin typeface="Times" pitchFamily="2" charset="0"/>
          </a:endParaRPr>
        </a:p>
      </dsp:txBody>
      <dsp:txXfrm>
        <a:off x="526158" y="44126"/>
        <a:ext cx="8591541" cy="802807"/>
      </dsp:txXfrm>
    </dsp:sp>
    <dsp:sp modelId="{6852CB38-039E-604D-ADDF-C712387C77BF}">
      <dsp:nvSpPr>
        <dsp:cNvPr id="0" name=""/>
        <dsp:cNvSpPr/>
      </dsp:nvSpPr>
      <dsp:spPr>
        <a:xfrm>
          <a:off x="0" y="1892739"/>
          <a:ext cx="9654565" cy="1108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9302" tIns="458216" rIns="74930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" pitchFamily="2" charset="0"/>
            </a:rPr>
            <a:t>The sum could go to infinity and may not converge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" pitchFamily="2" charset="0"/>
            </a:rPr>
            <a:t>Future rewards and immediate rewards are given the same priority</a:t>
          </a:r>
        </a:p>
      </dsp:txBody>
      <dsp:txXfrm>
        <a:off x="0" y="1892739"/>
        <a:ext cx="9654565" cy="1108800"/>
      </dsp:txXfrm>
    </dsp:sp>
    <dsp:sp modelId="{93E655F9-A8D1-3147-B77A-E792F0DA1CFF}">
      <dsp:nvSpPr>
        <dsp:cNvPr id="0" name=""/>
        <dsp:cNvSpPr/>
      </dsp:nvSpPr>
      <dsp:spPr>
        <a:xfrm>
          <a:off x="482728" y="1568019"/>
          <a:ext cx="8678401" cy="6494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5444" tIns="0" rIns="25544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Problems with this approach:</a:t>
          </a:r>
        </a:p>
      </dsp:txBody>
      <dsp:txXfrm>
        <a:off x="514431" y="1599722"/>
        <a:ext cx="8614995" cy="586034"/>
      </dsp:txXfrm>
    </dsp:sp>
    <dsp:sp modelId="{34D8F02D-A4F9-AA46-AD25-02E1E337127F}">
      <dsp:nvSpPr>
        <dsp:cNvPr id="0" name=""/>
        <dsp:cNvSpPr/>
      </dsp:nvSpPr>
      <dsp:spPr>
        <a:xfrm>
          <a:off x="0" y="3661862"/>
          <a:ext cx="9654565" cy="12474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9302" tIns="458216" rIns="749302" bIns="14224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sSub>
                  <m:sSubPr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i="1" kern="1200">
                        <a:latin typeface="Cambria Math" panose="02040503050406030204" pitchFamily="18" charset="0"/>
                      </a:rPr>
                      <m:t>𝑅</m:t>
                    </m:r>
                  </m:e>
                  <m:sub>
                    <m:r>
                      <a:rPr lang="en-US" sz="2000" i="1" kern="1200"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  <m:r>
                  <a:rPr lang="en-US" sz="2000" i="1" kern="120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20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i="1" kern="1200">
                        <a:latin typeface="Cambria Math" panose="02040503050406030204" pitchFamily="18" charset="0"/>
                      </a:rPr>
                      <m:t>𝑟</m:t>
                    </m:r>
                  </m:e>
                  <m:sub>
                    <m:r>
                      <a:rPr lang="en-US" sz="2000" i="1" kern="12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1200">
                        <a:latin typeface="Cambria Math" panose="02040503050406030204" pitchFamily="18" charset="0"/>
                      </a:rPr>
                      <m:t>+1</m:t>
                    </m:r>
                  </m:sub>
                </m:sSub>
                <m:r>
                  <a:rPr lang="en-US" sz="2000" i="1" kern="1200">
                    <a:latin typeface="Cambria Math" panose="02040503050406030204" pitchFamily="18" charset="0"/>
                  </a:rPr>
                  <m:t>+</m:t>
                </m:r>
                <m:r>
                  <a:rPr lang="en-US" sz="2000" b="0" i="1" kern="1200">
                    <a:latin typeface="Cambria Math" panose="02040503050406030204" pitchFamily="18" charset="0"/>
                  </a:rPr>
                  <m:t>𝛾</m:t>
                </m:r>
                <m:sSub>
                  <m:sSubPr>
                    <m:ctrlPr>
                      <a:rPr lang="en-US" sz="20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i="1" kern="1200">
                        <a:latin typeface="Cambria Math" panose="02040503050406030204" pitchFamily="18" charset="0"/>
                      </a:rPr>
                      <m:t>𝑟</m:t>
                    </m:r>
                  </m:e>
                  <m:sub>
                    <m:r>
                      <a:rPr lang="en-US" sz="2000" i="1" kern="12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1200">
                        <a:latin typeface="Cambria Math" panose="02040503050406030204" pitchFamily="18" charset="0"/>
                      </a:rPr>
                      <m:t>+2</m:t>
                    </m:r>
                  </m:sub>
                </m:sSub>
                <m:r>
                  <a:rPr lang="en-US" sz="2000" i="1" kern="1200">
                    <a:latin typeface="Cambria Math" panose="02040503050406030204" pitchFamily="18" charset="0"/>
                  </a:rPr>
                  <m:t>+</m:t>
                </m:r>
                <m:sSup>
                  <m:sSupPr>
                    <m:ctrlPr>
                      <a:rPr lang="en-US" sz="2000" b="0" i="1" kern="120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2000" b="0" i="1" kern="1200">
                        <a:latin typeface="Cambria Math" panose="02040503050406030204" pitchFamily="18" charset="0"/>
                      </a:rPr>
                      <m:t>𝛾</m:t>
                    </m:r>
                  </m:e>
                  <m:sup>
                    <m:r>
                      <a:rPr lang="en-US" sz="2000" b="0" i="1" kern="1200"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sSub>
                  <m:sSubPr>
                    <m:ctrlPr>
                      <a:rPr lang="en-US" sz="20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i="1" kern="1200">
                        <a:latin typeface="Cambria Math" panose="02040503050406030204" pitchFamily="18" charset="0"/>
                      </a:rPr>
                      <m:t>𝑟</m:t>
                    </m:r>
                  </m:e>
                  <m:sub>
                    <m:r>
                      <a:rPr lang="en-US" sz="2000" i="1" kern="12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1200">
                        <a:latin typeface="Cambria Math" panose="02040503050406030204" pitchFamily="18" charset="0"/>
                      </a:rPr>
                      <m:t>+3</m:t>
                    </m:r>
                  </m:sub>
                </m:sSub>
                <m:r>
                  <a:rPr lang="en-US" sz="2000" i="1" kern="1200">
                    <a:latin typeface="Cambria Math" panose="02040503050406030204" pitchFamily="18" charset="0"/>
                  </a:rPr>
                  <m:t>+…+</m:t>
                </m:r>
                <m:sSub>
                  <m:sSubPr>
                    <m:ctrlPr>
                      <a:rPr lang="en-US" sz="20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sSup>
                      <m:sSupPr>
                        <m:ctrlPr>
                          <a:rPr lang="en-US" sz="2000" b="0" i="1" kern="12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12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kern="120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kern="12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 kern="1200">
                        <a:latin typeface="Cambria Math" panose="02040503050406030204" pitchFamily="18" charset="0"/>
                      </a:rPr>
                      <m:t>𝑟</m:t>
                    </m:r>
                  </m:e>
                  <m:sub>
                    <m:r>
                      <a:rPr lang="en-US" sz="2000" i="1" kern="1200">
                        <a:latin typeface="Cambria Math" panose="02040503050406030204" pitchFamily="18" charset="0"/>
                      </a:rPr>
                      <m:t>𝑇</m:t>
                    </m:r>
                  </m:sub>
                </m:sSub>
              </m:oMath>
            </m:oMathPara>
          </a14:m>
          <a:endParaRPr lang="en-US" sz="2000" kern="1200" dirty="0"/>
        </a:p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r>
                  <a:rPr lang="en-US" sz="20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20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𝑟</m:t>
                    </m:r>
                  </m:e>
                  <m:sub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+1</m:t>
                    </m:r>
                  </m:sub>
                </m:sSub>
                <m:r>
                  <a:rPr lang="en-US" sz="2000" b="0" i="1" kern="1200" smtClean="0">
                    <a:latin typeface="Cambria Math" panose="02040503050406030204" pitchFamily="18" charset="0"/>
                  </a:rPr>
                  <m:t>+</m:t>
                </m:r>
                <m:r>
                  <a:rPr lang="en-US" sz="2000" b="0" i="1" kern="1200" smtClean="0">
                    <a:latin typeface="Cambria Math" panose="02040503050406030204" pitchFamily="18" charset="0"/>
                  </a:rPr>
                  <m:t>𝛾</m:t>
                </m:r>
                <m:sSub>
                  <m:sSubPr>
                    <m:ctrlPr>
                      <a:rPr lang="en-US" sz="20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𝑅</m:t>
                    </m:r>
                  </m:e>
                  <m:sub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kern="1200" smtClean="0">
                        <a:latin typeface="Cambria Math" panose="02040503050406030204" pitchFamily="18" charset="0"/>
                      </a:rPr>
                      <m:t>+1</m:t>
                    </m:r>
                  </m:sub>
                </m:sSub>
              </m:oMath>
            </m:oMathPara>
          </a14:m>
          <a:endParaRPr lang="en-US" sz="2000" kern="1200" dirty="0"/>
        </a:p>
      </dsp:txBody>
      <dsp:txXfrm>
        <a:off x="0" y="3661862"/>
        <a:ext cx="9654565" cy="1247400"/>
      </dsp:txXfrm>
    </dsp:sp>
    <dsp:sp modelId="{EF0A7D47-9E56-FD4B-AD2C-DF31ED2EF923}">
      <dsp:nvSpPr>
        <dsp:cNvPr id="0" name=""/>
        <dsp:cNvSpPr/>
      </dsp:nvSpPr>
      <dsp:spPr>
        <a:xfrm>
          <a:off x="482728" y="3120339"/>
          <a:ext cx="8678401" cy="86624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5444" tIns="0" rIns="25544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To fix this, we refine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2000" b="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n-US" sz="2000" kern="1200" dirty="0">
              <a:latin typeface="Times" pitchFamily="2" charset="0"/>
            </a:rPr>
            <a:t> by prioritizing the immediate rewards over the later rewards with the help of discount factor,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2000" b="0" i="1" kern="1200">
                  <a:latin typeface="Cambria Math" panose="02040503050406030204" pitchFamily="18" charset="0"/>
                </a:rPr>
                <m:t>γ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 (0≤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𝛾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≤1)</m:t>
              </m:r>
            </m:oMath>
          </a14:m>
          <a:r>
            <a:rPr lang="en-US" sz="2000" kern="1200" dirty="0">
              <a:latin typeface="Times" pitchFamily="2" charset="0"/>
            </a:rPr>
            <a:t> </a:t>
          </a:r>
        </a:p>
      </dsp:txBody>
      <dsp:txXfrm>
        <a:off x="525014" y="3162625"/>
        <a:ext cx="8593829" cy="7816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7C597-E7B8-554C-BCBC-DF4E0A56E4C6}">
      <dsp:nvSpPr>
        <dsp:cNvPr id="0" name=""/>
        <dsp:cNvSpPr/>
      </dsp:nvSpPr>
      <dsp:spPr>
        <a:xfrm>
          <a:off x="0" y="20909"/>
          <a:ext cx="9949590" cy="8049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These functions measures how good a state or an action is. </a:t>
          </a:r>
        </a:p>
      </dsp:txBody>
      <dsp:txXfrm>
        <a:off x="39295" y="60204"/>
        <a:ext cx="9871000" cy="726370"/>
      </dsp:txXfrm>
    </dsp:sp>
    <dsp:sp modelId="{52B69739-990A-0A40-A511-AEBFEC23998A}">
      <dsp:nvSpPr>
        <dsp:cNvPr id="0" name=""/>
        <dsp:cNvSpPr/>
      </dsp:nvSpPr>
      <dsp:spPr>
        <a:xfrm>
          <a:off x="0" y="949709"/>
          <a:ext cx="9949590" cy="804960"/>
        </a:xfrm>
        <a:prstGeom prst="roundRect">
          <a:avLst/>
        </a:prstGeom>
        <a:gradFill rotWithShape="0">
          <a:gsLst>
            <a:gs pos="0">
              <a:schemeClr val="accent3">
                <a:hueOff val="2489983"/>
                <a:satOff val="-971"/>
                <a:lumOff val="764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2489983"/>
                <a:satOff val="-971"/>
                <a:lumOff val="764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2489983"/>
                <a:satOff val="-971"/>
                <a:lumOff val="764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State value: expected total reward starting from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𝑠</m:t>
              </m:r>
            </m:oMath>
          </a14:m>
          <a:r>
            <a:rPr lang="en-US" sz="2000" kern="1200" dirty="0">
              <a:latin typeface="Times" pitchFamily="2" charset="0"/>
            </a:rPr>
            <a:t> at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000" kern="1200" dirty="0">
              <a:latin typeface="Times" pitchFamily="2" charset="0"/>
            </a:rPr>
            <a:t> and following policy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𝜋</m:t>
              </m:r>
            </m:oMath>
          </a14:m>
          <a:r>
            <a:rPr lang="en-US" sz="2000" kern="1200" dirty="0">
              <a:latin typeface="Times" pitchFamily="2" charset="0"/>
            </a:rPr>
            <a:t> thereafter</a:t>
          </a:r>
        </a:p>
      </dsp:txBody>
      <dsp:txXfrm>
        <a:off x="39295" y="989004"/>
        <a:ext cx="9871000" cy="726370"/>
      </dsp:txXfrm>
    </dsp:sp>
    <dsp:sp modelId="{9F8CE6A6-59E4-7E46-A105-FFF291165F27}">
      <dsp:nvSpPr>
        <dsp:cNvPr id="0" name=""/>
        <dsp:cNvSpPr/>
      </dsp:nvSpPr>
      <dsp:spPr>
        <a:xfrm>
          <a:off x="0" y="1754669"/>
          <a:ext cx="9949590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899" tIns="25400" rIns="142240" bIns="254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i="1" kern="1200">
                      <a:latin typeface="Cambria Math" panose="02040503050406030204" pitchFamily="18" charset="0"/>
                    </a:rPr>
                    <m:t>𝑉</m:t>
                  </m:r>
                </m:e>
                <m:sub>
                  <m:r>
                    <a:rPr lang="en-US" sz="2000" i="1" kern="1200">
                      <a:latin typeface="Cambria Math" panose="02040503050406030204" pitchFamily="18" charset="0"/>
                    </a:rPr>
                    <m:t>𝜋</m:t>
                  </m:r>
                </m:sub>
              </m:sSub>
              <m:d>
                <m:dPr>
                  <m:ctrlPr>
                    <a:rPr lang="en-US" sz="20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000" i="1" kern="1200">
                      <a:latin typeface="Cambria Math" panose="02040503050406030204" pitchFamily="18" charset="0"/>
                    </a:rPr>
                    <m:t>𝑠</m:t>
                  </m:r>
                </m:e>
              </m:d>
              <m:r>
                <a:rPr lang="en-US" sz="2000" i="1" kern="1200">
                  <a:latin typeface="Cambria Math" panose="02040503050406030204" pitchFamily="18" charset="0"/>
                </a:rPr>
                <m:t>=</m:t>
              </m:r>
              <m:r>
                <a:rPr lang="en-US" sz="2000" i="1" kern="1200">
                  <a:latin typeface="Cambria Math" panose="02040503050406030204" pitchFamily="18" charset="0"/>
                </a:rPr>
                <m:t>𝐸</m:t>
              </m:r>
              <m:d>
                <m:dPr>
                  <m:begChr m:val="["/>
                  <m:endChr m:val="]"/>
                  <m:ctrlPr>
                    <a:rPr lang="en-US" sz="20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e>
                <m:e>
                  <m:sSub>
                    <m:sSubPr>
                      <m:ctrlPr>
                        <a:rPr lang="en-US" sz="2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𝑠</m:t>
                      </m:r>
                    </m:e>
                    <m:sub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US" sz="2000" i="1" kern="1200">
                      <a:latin typeface="Cambria Math" panose="02040503050406030204" pitchFamily="18" charset="0"/>
                    </a:rPr>
                    <m:t>=</m:t>
                  </m:r>
                  <m:r>
                    <a:rPr lang="en-US" sz="2000" i="1" kern="1200">
                      <a:latin typeface="Cambria Math" panose="02040503050406030204" pitchFamily="18" charset="0"/>
                    </a:rPr>
                    <m:t>𝑠</m:t>
                  </m:r>
                </m:e>
              </m:d>
            </m:oMath>
          </a14:m>
          <a:endParaRPr lang="en-US" sz="2000" kern="1200" dirty="0">
            <a:latin typeface="Times" pitchFamily="2" charset="0"/>
          </a:endParaRPr>
        </a:p>
      </dsp:txBody>
      <dsp:txXfrm>
        <a:off x="0" y="1754669"/>
        <a:ext cx="9949590" cy="712080"/>
      </dsp:txXfrm>
    </dsp:sp>
    <dsp:sp modelId="{E4602268-904E-424D-828E-419F50FAA7BA}">
      <dsp:nvSpPr>
        <dsp:cNvPr id="0" name=""/>
        <dsp:cNvSpPr/>
      </dsp:nvSpPr>
      <dsp:spPr>
        <a:xfrm>
          <a:off x="0" y="2466749"/>
          <a:ext cx="9949590" cy="804960"/>
        </a:xfrm>
        <a:prstGeom prst="roundRect">
          <a:avLst/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Action value: expected total reward starting from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𝑠</m:t>
              </m:r>
            </m:oMath>
          </a14:m>
          <a:r>
            <a:rPr lang="en-US" sz="2000" kern="1200" dirty="0">
              <a:latin typeface="Times" pitchFamily="2" charset="0"/>
            </a:rPr>
            <a:t> and taking an action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𝑎</m:t>
              </m:r>
            </m:oMath>
          </a14:m>
          <a:r>
            <a:rPr lang="en-US" sz="2000" kern="1200" dirty="0">
              <a:latin typeface="Times" pitchFamily="2" charset="0"/>
            </a:rPr>
            <a:t> at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000" kern="1200" dirty="0">
              <a:latin typeface="Times" pitchFamily="2" charset="0"/>
            </a:rPr>
            <a:t> and following policy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𝜋</m:t>
              </m:r>
            </m:oMath>
          </a14:m>
          <a:r>
            <a:rPr lang="en-US" sz="2000" kern="1200" dirty="0">
              <a:latin typeface="Times" pitchFamily="2" charset="0"/>
            </a:rPr>
            <a:t> thereafter</a:t>
          </a:r>
        </a:p>
      </dsp:txBody>
      <dsp:txXfrm>
        <a:off x="39295" y="2506044"/>
        <a:ext cx="9871000" cy="726370"/>
      </dsp:txXfrm>
    </dsp:sp>
    <dsp:sp modelId="{632C6A76-F179-1546-A82E-6C4281FD16A9}">
      <dsp:nvSpPr>
        <dsp:cNvPr id="0" name=""/>
        <dsp:cNvSpPr/>
      </dsp:nvSpPr>
      <dsp:spPr>
        <a:xfrm>
          <a:off x="0" y="3271709"/>
          <a:ext cx="9949590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899" tIns="25400" rIns="142240" bIns="254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i="1" kern="1200"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en-US" sz="2000" i="1" kern="1200">
                      <a:latin typeface="Cambria Math" panose="02040503050406030204" pitchFamily="18" charset="0"/>
                    </a:rPr>
                    <m:t>𝜋</m:t>
                  </m:r>
                </m:sub>
              </m:sSub>
              <m:d>
                <m:dPr>
                  <m:ctrlPr>
                    <a:rPr lang="en-US" sz="20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000" i="1" kern="1200">
                      <a:latin typeface="Cambria Math" panose="02040503050406030204" pitchFamily="18" charset="0"/>
                    </a:rPr>
                    <m:t>𝑠</m:t>
                  </m:r>
                  <m:r>
                    <a:rPr lang="en-US" sz="2000" i="1" kern="1200">
                      <a:latin typeface="Cambria Math" panose="02040503050406030204" pitchFamily="18" charset="0"/>
                    </a:rPr>
                    <m:t>,</m:t>
                  </m:r>
                  <m:r>
                    <a:rPr lang="en-US" sz="2000" i="1" kern="1200">
                      <a:latin typeface="Cambria Math" panose="02040503050406030204" pitchFamily="18" charset="0"/>
                    </a:rPr>
                    <m:t>𝑎</m:t>
                  </m:r>
                </m:e>
              </m:d>
              <m:r>
                <a:rPr lang="en-US" sz="2000" i="1" kern="1200">
                  <a:latin typeface="Cambria Math" panose="02040503050406030204" pitchFamily="18" charset="0"/>
                </a:rPr>
                <m:t>=</m:t>
              </m:r>
              <m:r>
                <a:rPr lang="en-US" sz="2000" i="1" kern="1200">
                  <a:latin typeface="Cambria Math" panose="02040503050406030204" pitchFamily="18" charset="0"/>
                </a:rPr>
                <m:t>𝐸</m:t>
              </m:r>
              <m:d>
                <m:dPr>
                  <m:begChr m:val="["/>
                  <m:endChr m:val="]"/>
                  <m:ctrlPr>
                    <a:rPr lang="en-US" sz="20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e>
                <m:e>
                  <m:sSub>
                    <m:sSubPr>
                      <m:ctrlPr>
                        <a:rPr lang="en-US" sz="2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𝑠</m:t>
                      </m:r>
                    </m:e>
                    <m:sub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US" sz="2000" i="1" kern="1200">
                      <a:latin typeface="Cambria Math" panose="02040503050406030204" pitchFamily="18" charset="0"/>
                    </a:rPr>
                    <m:t>=</m:t>
                  </m:r>
                  <m:r>
                    <a:rPr lang="en-US" sz="2000" i="1" kern="1200">
                      <a:latin typeface="Cambria Math" panose="02040503050406030204" pitchFamily="18" charset="0"/>
                    </a:rPr>
                    <m:t>𝑠</m:t>
                  </m:r>
                  <m:r>
                    <a:rPr lang="en-US" sz="2000" i="1" kern="120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sz="2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US" sz="2000" i="1" kern="1200">
                      <a:latin typeface="Cambria Math" panose="02040503050406030204" pitchFamily="18" charset="0"/>
                    </a:rPr>
                    <m:t>=</m:t>
                  </m:r>
                  <m:r>
                    <a:rPr lang="en-US" sz="2000" i="1" kern="1200">
                      <a:latin typeface="Cambria Math" panose="02040503050406030204" pitchFamily="18" charset="0"/>
                    </a:rPr>
                    <m:t>𝑎</m:t>
                  </m:r>
                </m:e>
              </m:d>
            </m:oMath>
          </a14:m>
          <a:endParaRPr lang="en-US" sz="2000" kern="1200" dirty="0">
            <a:latin typeface="Times" pitchFamily="2" charset="0"/>
          </a:endParaRPr>
        </a:p>
      </dsp:txBody>
      <dsp:txXfrm>
        <a:off x="0" y="3271709"/>
        <a:ext cx="9949590" cy="7120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A1EAC-04C8-A843-A594-B5AD75395F3D}">
      <dsp:nvSpPr>
        <dsp:cNvPr id="0" name=""/>
        <dsp:cNvSpPr/>
      </dsp:nvSpPr>
      <dsp:spPr>
        <a:xfrm>
          <a:off x="0" y="31399"/>
          <a:ext cx="9949590" cy="11419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Optimal State value: expected total reward starting from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𝑠</m:t>
              </m:r>
            </m:oMath>
          </a14:m>
          <a:r>
            <a:rPr lang="en-US" sz="2000" kern="1200" dirty="0">
              <a:latin typeface="Times" pitchFamily="2" charset="0"/>
            </a:rPr>
            <a:t> at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000" kern="1200" dirty="0">
              <a:latin typeface="Times" pitchFamily="2" charset="0"/>
            </a:rPr>
            <a:t> and following the </a:t>
          </a:r>
          <a:r>
            <a:rPr lang="en-US" sz="2000" i="1" kern="1200" dirty="0">
              <a:latin typeface="Times" pitchFamily="2" charset="0"/>
            </a:rPr>
            <a:t>optimal </a:t>
          </a:r>
          <a:r>
            <a:rPr lang="en-US" sz="2000" kern="1200" dirty="0">
              <a:latin typeface="Times" pitchFamily="2" charset="0"/>
            </a:rPr>
            <a:t>policy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𝜋</m:t>
              </m:r>
            </m:oMath>
          </a14:m>
          <a:r>
            <a:rPr lang="en-US" sz="2000" kern="1200" dirty="0">
              <a:latin typeface="Times" pitchFamily="2" charset="0"/>
            </a:rPr>
            <a:t> thereafter</a:t>
          </a:r>
        </a:p>
      </dsp:txBody>
      <dsp:txXfrm>
        <a:off x="55744" y="87143"/>
        <a:ext cx="9838102" cy="1030432"/>
      </dsp:txXfrm>
    </dsp:sp>
    <dsp:sp modelId="{C0FE4CBA-0FBB-3449-A307-C63F7589A4DA}">
      <dsp:nvSpPr>
        <dsp:cNvPr id="0" name=""/>
        <dsp:cNvSpPr/>
      </dsp:nvSpPr>
      <dsp:spPr>
        <a:xfrm>
          <a:off x="0" y="1173319"/>
          <a:ext cx="9949590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899" tIns="25400" rIns="142240" bIns="254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20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2000" i="1" kern="1200">
                      <a:latin typeface="Cambria Math" panose="02040503050406030204" pitchFamily="18" charset="0"/>
                    </a:rPr>
                    <m:t>𝑉</m:t>
                  </m:r>
                </m:e>
                <m:sub>
                  <m:r>
                    <a:rPr lang="en-US" sz="2000" i="1" kern="1200">
                      <a:latin typeface="Cambria Math" panose="02040503050406030204" pitchFamily="18" charset="0"/>
                    </a:rPr>
                    <m:t>𝜋</m:t>
                  </m:r>
                </m:sub>
                <m:sup>
                  <m:r>
                    <a:rPr lang="en-US" sz="2000" i="1" kern="1200">
                      <a:latin typeface="Cambria Math" panose="02040503050406030204" pitchFamily="18" charset="0"/>
                    </a:rPr>
                    <m:t>∗</m:t>
                  </m:r>
                </m:sup>
              </m:sSubSup>
              <m:d>
                <m:dPr>
                  <m:ctrlPr>
                    <a:rPr lang="en-US" sz="20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000" i="1" kern="1200">
                      <a:latin typeface="Cambria Math" panose="02040503050406030204" pitchFamily="18" charset="0"/>
                    </a:rPr>
                    <m:t>𝑠</m:t>
                  </m:r>
                </m:e>
              </m:d>
              <m:r>
                <a:rPr lang="en-US" sz="2000" i="1" kern="1200">
                  <a:latin typeface="Cambria Math" panose="02040503050406030204" pitchFamily="18" charset="0"/>
                </a:rPr>
                <m:t>=</m:t>
              </m:r>
              <m:limLow>
                <m:limLowPr>
                  <m:ctrlPr>
                    <a:rPr lang="en-US" sz="2000" i="1" kern="1200">
                      <a:latin typeface="Cambria Math" panose="02040503050406030204" pitchFamily="18" charset="0"/>
                    </a:rPr>
                  </m:ctrlPr>
                </m:limLowPr>
                <m:e>
                  <m:r>
                    <m:rPr>
                      <m:sty m:val="p"/>
                    </m:rPr>
                    <a:rPr lang="en-US" sz="2000" kern="1200">
                      <a:latin typeface="Cambria Math" panose="02040503050406030204" pitchFamily="18" charset="0"/>
                    </a:rPr>
                    <m:t>max</m:t>
                  </m:r>
                </m:e>
                <m:lim>
                  <m:r>
                    <a:rPr lang="en-US" sz="2000" i="1" kern="1200">
                      <a:latin typeface="Cambria Math" panose="02040503050406030204" pitchFamily="18" charset="0"/>
                    </a:rPr>
                    <m:t>𝜋</m:t>
                  </m:r>
                </m:lim>
              </m:limLow>
              <m:r>
                <a:rPr lang="en-US" sz="2000" i="1" kern="1200">
                  <a:latin typeface="Cambria Math" panose="02040503050406030204" pitchFamily="18" charset="0"/>
                </a:rPr>
                <m:t> </m:t>
              </m:r>
              <m:sSup>
                <m:sSupPr>
                  <m:ctrlPr>
                    <a:rPr lang="en-US" sz="20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i="1" kern="120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en-US" sz="2000" i="1" kern="1200">
                      <a:latin typeface="Cambria Math" panose="02040503050406030204" pitchFamily="18" charset="0"/>
                    </a:rPr>
                    <m:t>∗</m:t>
                  </m:r>
                </m:sup>
              </m:sSup>
              <m:r>
                <a:rPr lang="en-US" sz="2000" i="1" kern="1200">
                  <a:latin typeface="Cambria Math" panose="02040503050406030204" pitchFamily="18" charset="0"/>
                </a:rPr>
                <m:t>(</m:t>
              </m:r>
              <m:r>
                <a:rPr lang="en-US" sz="2000" i="1" kern="1200">
                  <a:latin typeface="Cambria Math" panose="02040503050406030204" pitchFamily="18" charset="0"/>
                </a:rPr>
                <m:t>𝑠</m:t>
              </m:r>
              <m:r>
                <a:rPr lang="en-US" sz="2000" i="1" kern="1200">
                  <a:latin typeface="Cambria Math" panose="02040503050406030204" pitchFamily="18" charset="0"/>
                </a:rPr>
                <m:t>,</m:t>
              </m:r>
              <m:r>
                <a:rPr lang="en-US" sz="2000" i="1" kern="1200">
                  <a:latin typeface="Cambria Math" panose="02040503050406030204" pitchFamily="18" charset="0"/>
                </a:rPr>
                <m:t>𝑎</m:t>
              </m:r>
              <m:r>
                <a:rPr lang="en-US" sz="2000" i="1" kern="1200">
                  <a:latin typeface="Cambria Math" panose="02040503050406030204" pitchFamily="18" charset="0"/>
                </a:rPr>
                <m:t>) </m:t>
              </m:r>
            </m:oMath>
          </a14:m>
          <a:endParaRPr lang="en-US" sz="2000" kern="1200" dirty="0">
            <a:latin typeface="Times" pitchFamily="2" charset="0"/>
          </a:endParaRPr>
        </a:p>
      </dsp:txBody>
      <dsp:txXfrm>
        <a:off x="0" y="1173319"/>
        <a:ext cx="9949590" cy="1010160"/>
      </dsp:txXfrm>
    </dsp:sp>
    <dsp:sp modelId="{8676C19D-24C7-6340-9B70-2D784C05F496}">
      <dsp:nvSpPr>
        <dsp:cNvPr id="0" name=""/>
        <dsp:cNvSpPr/>
      </dsp:nvSpPr>
      <dsp:spPr>
        <a:xfrm>
          <a:off x="0" y="2183479"/>
          <a:ext cx="9949590" cy="1141920"/>
        </a:xfrm>
        <a:prstGeom prst="roundRect">
          <a:avLst/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itchFamily="2" charset="0"/>
            </a:rPr>
            <a:t>Optimal Action value: expected total reward starting from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𝑠</m:t>
              </m:r>
            </m:oMath>
          </a14:m>
          <a:r>
            <a:rPr lang="en-US" sz="2000" kern="1200" dirty="0">
              <a:latin typeface="Times" pitchFamily="2" charset="0"/>
            </a:rPr>
            <a:t> and taking an action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𝑎</m:t>
              </m:r>
            </m:oMath>
          </a14:m>
          <a:r>
            <a:rPr lang="en-US" sz="2000" kern="1200" dirty="0">
              <a:latin typeface="Times" pitchFamily="2" charset="0"/>
            </a:rPr>
            <a:t> at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000" kern="1200" dirty="0">
              <a:latin typeface="Times" pitchFamily="2" charset="0"/>
            </a:rPr>
            <a:t> and following </a:t>
          </a:r>
          <a:r>
            <a:rPr lang="en-US" sz="2000" i="1" kern="1200" dirty="0">
              <a:latin typeface="Times" pitchFamily="2" charset="0"/>
            </a:rPr>
            <a:t>optimal</a:t>
          </a:r>
          <a:r>
            <a:rPr lang="en-US" sz="2000" kern="1200" dirty="0">
              <a:latin typeface="Times" pitchFamily="2" charset="0"/>
            </a:rPr>
            <a:t> policy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𝜋</m:t>
              </m:r>
            </m:oMath>
          </a14:m>
          <a:r>
            <a:rPr lang="en-US" sz="2000" kern="1200" dirty="0">
              <a:latin typeface="Times" pitchFamily="2" charset="0"/>
            </a:rPr>
            <a:t> thereafter</a:t>
          </a:r>
        </a:p>
      </dsp:txBody>
      <dsp:txXfrm>
        <a:off x="55744" y="2239223"/>
        <a:ext cx="9838102" cy="1030432"/>
      </dsp:txXfrm>
    </dsp:sp>
    <dsp:sp modelId="{62541CA1-3FF0-8949-BB60-30E24228C2EB}">
      <dsp:nvSpPr>
        <dsp:cNvPr id="0" name=""/>
        <dsp:cNvSpPr/>
      </dsp:nvSpPr>
      <dsp:spPr>
        <a:xfrm>
          <a:off x="0" y="3325399"/>
          <a:ext cx="9949590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899" tIns="25400" rIns="142240" bIns="254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2000" b="0" i="1" kern="1200"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en-US" sz="2000" i="1" kern="1200">
                      <a:latin typeface="Cambria Math" panose="02040503050406030204" pitchFamily="18" charset="0"/>
                    </a:rPr>
                    <m:t>𝜋</m:t>
                  </m:r>
                </m:sub>
                <m:sup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∗</m:t>
                  </m:r>
                </m:sup>
              </m:sSubSup>
              <m:d>
                <m:dPr>
                  <m:ctrlPr>
                    <a:rPr lang="en-US" sz="20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000" i="1" kern="1200">
                      <a:latin typeface="Cambria Math" panose="02040503050406030204" pitchFamily="18" charset="0"/>
                    </a:rPr>
                    <m:t>𝑠</m:t>
                  </m:r>
                  <m:r>
                    <a:rPr lang="en-US" sz="2000" b="0" i="1" kern="1200">
                      <a:latin typeface="Cambria Math" panose="02040503050406030204" pitchFamily="18" charset="0"/>
                    </a:rPr>
                    <m:t>,</m:t>
                  </m:r>
                  <m:r>
                    <a:rPr lang="en-US" sz="2000" b="0" i="1" kern="1200">
                      <a:latin typeface="Cambria Math" panose="02040503050406030204" pitchFamily="18" charset="0"/>
                    </a:rPr>
                    <m:t>𝑎</m:t>
                  </m:r>
                </m:e>
              </m:d>
              <m:r>
                <a:rPr lang="en-US" sz="2000" i="1" kern="120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supHide m:val="on"/>
                  <m:ctrlPr>
                    <a:rPr lang="en-US" sz="200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sSup>
                    <m:sSupPr>
                      <m:ctrlPr>
                        <a:rPr lang="en-US" sz="20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𝑠</m:t>
                      </m:r>
                    </m:e>
                    <m:sup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sub>
                <m:sup/>
                <m:e>
                  <m:r>
                    <a:rPr lang="en-US" sz="2000" i="1" kern="1200">
                      <a:latin typeface="Cambria Math" panose="02040503050406030204" pitchFamily="18" charset="0"/>
                    </a:rPr>
                    <m:t>𝑇</m:t>
                  </m:r>
                  <m:d>
                    <m:dPr>
                      <m:ctrlPr>
                        <a:rPr lang="en-US" sz="2000" i="1" kern="120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i="1" kern="12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kern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 kern="12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  <m:d>
                    <m:dPr>
                      <m:begChr m:val="["/>
                      <m:endChr m:val="]"/>
                      <m:ctrlPr>
                        <a:rPr lang="en-US" sz="2000" i="1" kern="120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′)+</m:t>
                      </m:r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en-US" sz="2000" i="1" kern="120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kern="120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kern="120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kern="12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 kern="12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kern="12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 kern="12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e>
                  </m:d>
                  <m:r>
                    <m:rPr>
                      <m:nor/>
                    </m:rPr>
                    <a:rPr lang="en-US" sz="2000" i="1" kern="1200">
                      <a:latin typeface="Times" pitchFamily="2" charset="0"/>
                    </a:rPr>
                    <m:t> </m:t>
                  </m:r>
                </m:e>
              </m:nary>
            </m:oMath>
          </a14:m>
          <a:endParaRPr lang="en-US" sz="2000" kern="1200" dirty="0">
            <a:latin typeface="Times" pitchFamily="2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sz="2000" i="1" kern="1200" smtClean="0">
                  <a:latin typeface="Cambria Math" panose="02040503050406030204" pitchFamily="18" charset="0"/>
                </a:rPr>
                <m:t>𝑇</m:t>
              </m:r>
              <m:d>
                <m:dPr>
                  <m:ctrlPr>
                    <a:rPr lang="en-US" sz="20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000" i="1" kern="1200">
                      <a:latin typeface="Cambria Math" panose="02040503050406030204" pitchFamily="18" charset="0"/>
                    </a:rPr>
                    <m:t>𝑠</m:t>
                  </m:r>
                  <m:r>
                    <a:rPr lang="en-US" sz="2000" i="1" kern="1200">
                      <a:latin typeface="Cambria Math" panose="02040503050406030204" pitchFamily="18" charset="0"/>
                    </a:rPr>
                    <m:t>,</m:t>
                  </m:r>
                  <m:r>
                    <a:rPr lang="en-US" sz="2000" i="1" kern="1200">
                      <a:latin typeface="Cambria Math" panose="02040503050406030204" pitchFamily="18" charset="0"/>
                    </a:rPr>
                    <m:t>𝑎</m:t>
                  </m:r>
                  <m:r>
                    <a:rPr lang="en-US" sz="2000" i="1" kern="1200"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en-US" sz="2000" i="1" kern="120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𝑠</m:t>
                      </m:r>
                    </m:e>
                    <m:sup>
                      <m:r>
                        <a:rPr lang="en-US" sz="2000" i="1" kern="120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en-US" sz="2000" kern="1200" dirty="0">
              <a:latin typeface="Times" pitchFamily="2" charset="0"/>
            </a:rPr>
            <a:t> is the transition probabilities and </a:t>
          </a: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𝑅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(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𝑠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,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𝑎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,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𝑠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′)</m:t>
              </m:r>
            </m:oMath>
          </a14:m>
          <a:r>
            <a:rPr lang="en-US" sz="2000" kern="1200" dirty="0">
              <a:latin typeface="Times" pitchFamily="2" charset="0"/>
            </a:rPr>
            <a:t> is the reward</a:t>
          </a:r>
        </a:p>
      </dsp:txBody>
      <dsp:txXfrm>
        <a:off x="0" y="3325399"/>
        <a:ext cx="9949590" cy="1010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4D134-EEDA-42CD-B58C-75C1C19E2C0C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A4E18-D824-47FB-9DC9-0BD93E148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4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9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9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91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4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87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68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87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5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86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82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35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9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27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37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63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55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26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A4E18-D824-47FB-9DC9-0BD93E148B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2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04F4976-50A7-40DD-B9AE-1043B7D10AAF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44536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C5EAA-46BE-4D93-BFB9-5C501FE11E5F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4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0B38-0352-48B6-9FC5-6C9825C7729A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77E29-EBCE-433F-8F68-8C5FE524EDF1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9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8A0490-66DB-45D2-9AEB-5B1259A08856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10324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70921-B176-4821-BA1E-9177EA0DE45F}" type="datetime1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2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8524-306F-4FEA-8CCF-6B91117ABF9B}" type="datetime1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8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77DA-8B65-4A77-AECA-E820354AFAC2}" type="datetime1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5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D8AE-6D70-49F3-A4EE-801FB443DC40}" type="datetime1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2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487337-A7CB-40BD-8AC1-0C55719B0196}" type="datetime1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943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77CD43-35EF-403E-9919-F78FECA6F27B}" type="datetime1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344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A58AFCC-229E-47E6-A2DC-9F3D0A07F58B}" type="datetime1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7B02D6B-45D3-44B4-A0A7-FE6AFFECCE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900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3.png"/><Relationship Id="rId4" Type="http://schemas.openxmlformats.org/officeDocument/2006/relationships/diagramData" Target="../diagrams/data7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8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12.xml"/><Relationship Id="rId9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14.xml"/><Relationship Id="rId9" Type="http://schemas.openxmlformats.org/officeDocument/2006/relationships/diagramData" Target="../diagrams/data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10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7.xml"/><Relationship Id="rId9" Type="http://schemas.openxmlformats.org/officeDocument/2006/relationships/diagramData" Target="../diagrams/data19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3.xml"/><Relationship Id="rId12" Type="http://schemas.openxmlformats.org/officeDocument/2006/relationships/diagramColors" Target="../diagrams/colors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11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10" Type="http://schemas.openxmlformats.org/officeDocument/2006/relationships/diagramLayout" Target="../diagrams/layout13.xml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10.png"/><Relationship Id="rId4" Type="http://schemas.openxmlformats.org/officeDocument/2006/relationships/diagramData" Target="../diagrams/data21.xml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5.xml"/><Relationship Id="rId12" Type="http://schemas.openxmlformats.org/officeDocument/2006/relationships/diagramColors" Target="../diagrams/colors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11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10" Type="http://schemas.openxmlformats.org/officeDocument/2006/relationships/diagramLayout" Target="../diagrams/layout15.xml"/><Relationship Id="rId4" Type="http://schemas.openxmlformats.org/officeDocument/2006/relationships/diagramData" Target="../diagrams/data22.xml"/><Relationship Id="rId9" Type="http://schemas.openxmlformats.org/officeDocument/2006/relationships/diagramData" Target="../diagrams/data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8.pn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9.png"/><Relationship Id="rId4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17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th-behind-reinforcement-learning-the-easy-way-1b7ed0c030f4" TargetMode="External"/><Relationship Id="rId2" Type="http://schemas.openxmlformats.org/officeDocument/2006/relationships/hyperlink" Target="https://www.pico.net/kb/what-algorithm-for-a-tic-tac-toe-game-can-i-use-to-determine-the-best-move-for-the-ai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verstopbuilding.com/blog/minimax" TargetMode="External"/><Relationship Id="rId2" Type="http://schemas.openxmlformats.org/officeDocument/2006/relationships/hyperlink" Target="https://www.pico.net/kb/what-algorithm-for-a-tic-tac-toe-game-can-i-use-to-determine-the-best-move-for-the-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stedsoftware.com/2019/12/27/tic-tac-toe-with-a-neural-network-1fjn.206436.html" TargetMode="External"/><Relationship Id="rId4" Type="http://schemas.openxmlformats.org/officeDocument/2006/relationships/hyperlink" Target="https://web.archive.org/web/20200507202433id_/https:/www.annualreviews.org/doi/pdf/10.1146/annurev-statistics-031219-04122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100.png"/><Relationship Id="rId3" Type="http://schemas.openxmlformats.org/officeDocument/2006/relationships/image" Target="../media/image6.jp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12.png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8.jpg"/><Relationship Id="rId7" Type="http://schemas.openxmlformats.org/officeDocument/2006/relationships/diagramData" Target="../diagrams/data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diagramDrawing" Target="../diagrams/drawing5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C0204-C5D3-4604-A547-DC566724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6737773" cy="3035808"/>
          </a:xfrm>
        </p:spPr>
        <p:txBody>
          <a:bodyPr/>
          <a:lstStyle/>
          <a:p>
            <a:r>
              <a:rPr lang="en-US" dirty="0"/>
              <a:t>Tic-tac-toe by q-learning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FD7BB-457A-49DD-85D3-B448655E2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351804"/>
          </a:xfrm>
        </p:spPr>
        <p:txBody>
          <a:bodyPr>
            <a:normAutofit/>
          </a:bodyPr>
          <a:lstStyle/>
          <a:p>
            <a:r>
              <a:rPr lang="en-US" dirty="0"/>
              <a:t>Khandker Sadia Rahman</a:t>
            </a:r>
          </a:p>
          <a:p>
            <a:r>
              <a:rPr lang="en-US" dirty="0"/>
              <a:t>Department of Computer Science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05707674-CBEB-4CDB-827D-6BB5964C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29" y="691068"/>
            <a:ext cx="4232976" cy="42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" pitchFamily="2" charset="0"/>
              </a:rPr>
              <a:t>Components Of TIC TAC TOE Model</a:t>
            </a:r>
            <a:endParaRPr lang="en-US" cap="all" dirty="0">
              <a:latin typeface="Times" pitchFamily="2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EF8FD1-86CF-7240-9685-C684CE29BCA7}"/>
              </a:ext>
            </a:extLst>
          </p:cNvPr>
          <p:cNvSpPr/>
          <p:nvPr/>
        </p:nvSpPr>
        <p:spPr>
          <a:xfrm>
            <a:off x="1965945" y="1625224"/>
            <a:ext cx="8963456" cy="4997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400" dirty="0">
                <a:latin typeface="Times" pitchFamily="2" charset="0"/>
              </a:rPr>
              <a:t>Reward after every game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9C7018-B2F7-E448-B7DE-37BA40F10F9F}"/>
              </a:ext>
            </a:extLst>
          </p:cNvPr>
          <p:cNvGrpSpPr/>
          <p:nvPr/>
        </p:nvGrpSpPr>
        <p:grpSpPr>
          <a:xfrm>
            <a:off x="1980233" y="3034855"/>
            <a:ext cx="2545485" cy="2397976"/>
            <a:chOff x="1980233" y="3034855"/>
            <a:chExt cx="2545485" cy="23979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2BD4BB-142D-DB4F-B68E-B9933729BB6F}"/>
                </a:ext>
              </a:extLst>
            </p:cNvPr>
            <p:cNvGrpSpPr/>
            <p:nvPr/>
          </p:nvGrpSpPr>
          <p:grpSpPr>
            <a:xfrm>
              <a:off x="1980233" y="3034855"/>
              <a:ext cx="2545485" cy="1910541"/>
              <a:chOff x="1980233" y="3034855"/>
              <a:chExt cx="2545485" cy="191054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EE7685D-7483-474C-B8E5-0B1255C02966}"/>
                  </a:ext>
                </a:extLst>
              </p:cNvPr>
              <p:cNvGrpSpPr/>
              <p:nvPr/>
            </p:nvGrpSpPr>
            <p:grpSpPr>
              <a:xfrm>
                <a:off x="1980233" y="3034855"/>
                <a:ext cx="2545485" cy="1886457"/>
                <a:chOff x="4557029" y="2769878"/>
                <a:chExt cx="3185429" cy="2443685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738BA83-98A7-934C-9830-F58A471A1109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46" name="Picture 45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176E847-50F4-124B-BDB2-CD94EF94C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5872522" y="3700748"/>
                  <a:ext cx="554442" cy="558800"/>
                </a:xfrm>
                <a:prstGeom prst="rect">
                  <a:avLst/>
                </a:prstGeom>
              </p:spPr>
            </p:pic>
          </p:grpSp>
          <p:pic>
            <p:nvPicPr>
              <p:cNvPr id="70" name="Picture 6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19412CC-FB7D-C047-B1D9-BD0E36099A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3707822" y="3209251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75" name="Picture 7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6684415-9531-0F49-B468-153E1126B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4998" y="4213149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76" name="Picture 7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ACC7055-9BD3-694C-8E1E-86DD5D5A7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0227" y="3625597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77" name="Picture 7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61D2066-E59C-D44C-8E23-88274D20F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2350744" y="3170598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78" name="Picture 7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5DC0F5E-0DE1-BF41-9354-57D8B4BA8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675" y="4213148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79" name="Picture 7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5E3B61F-1D35-3046-812F-4A82EFC6BE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3027097" y="3189992"/>
                <a:ext cx="443056" cy="431378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9D775F3-5DAA-B74B-87D2-DD50DCAE9AE8}"/>
                  </a:ext>
                </a:extLst>
              </p:cNvPr>
              <p:cNvSpPr/>
              <p:nvPr/>
            </p:nvSpPr>
            <p:spPr>
              <a:xfrm>
                <a:off x="2248246" y="3104539"/>
                <a:ext cx="1949913" cy="536090"/>
              </a:xfrm>
              <a:prstGeom prst="rect">
                <a:avLst/>
              </a:prstGeom>
              <a:solidFill>
                <a:schemeClr val="accent6">
                  <a:alpha val="31000"/>
                </a:schemeClr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6328F5-EE38-A040-8105-7BFAAFEEEB68}"/>
                </a:ext>
              </a:extLst>
            </p:cNvPr>
            <p:cNvSpPr txBox="1"/>
            <p:nvPr/>
          </p:nvSpPr>
          <p:spPr>
            <a:xfrm>
              <a:off x="2124057" y="5032721"/>
              <a:ext cx="229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If X win, reward =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767C53-1684-2745-99F6-379B0D5CBFDA}"/>
              </a:ext>
            </a:extLst>
          </p:cNvPr>
          <p:cNvGrpSpPr/>
          <p:nvPr/>
        </p:nvGrpSpPr>
        <p:grpSpPr>
          <a:xfrm>
            <a:off x="4859068" y="3031276"/>
            <a:ext cx="2545485" cy="2401555"/>
            <a:chOff x="4859068" y="3031276"/>
            <a:chExt cx="2545485" cy="24015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C3E219-9158-454E-8ECC-820135C0BF23}"/>
                </a:ext>
              </a:extLst>
            </p:cNvPr>
            <p:cNvGrpSpPr/>
            <p:nvPr/>
          </p:nvGrpSpPr>
          <p:grpSpPr>
            <a:xfrm>
              <a:off x="4859068" y="3031276"/>
              <a:ext cx="2545485" cy="1923372"/>
              <a:chOff x="4859068" y="3031276"/>
              <a:chExt cx="2545485" cy="1923372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BC2863D-5C73-4A4C-A3B8-1F1BB5ED1E4B}"/>
                  </a:ext>
                </a:extLst>
              </p:cNvPr>
              <p:cNvGrpSpPr/>
              <p:nvPr/>
            </p:nvGrpSpPr>
            <p:grpSpPr>
              <a:xfrm>
                <a:off x="4859068" y="3039558"/>
                <a:ext cx="2545485" cy="1887760"/>
                <a:chOff x="4557029" y="2768190"/>
                <a:chExt cx="3185429" cy="244537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74E89EF-DABF-AA41-B447-E26E79B33D75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51" name="Picture 50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DFD780D-384C-8F49-87F0-BCF45B048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7299" y="2768190"/>
                  <a:ext cx="948540" cy="948540"/>
                </a:xfrm>
                <a:prstGeom prst="rect">
                  <a:avLst/>
                </a:prstGeom>
              </p:spPr>
            </p:pic>
          </p:grpSp>
          <p:pic>
            <p:nvPicPr>
              <p:cNvPr id="80" name="Picture 7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83FD2F2-3BF4-8C48-A17B-FAE486E9C6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0861" y="3640629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81" name="Picture 8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4EB6926-354A-484C-92A5-8BC41DFF8E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6613176" y="3209251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82" name="Picture 8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B883EAA-154A-6849-B813-0F99C67D3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928323" y="4339166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83" name="Picture 8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2776E4D-25B9-9B44-92E7-F3C5F6F60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8535" y="3640628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84" name="Picture 8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1FEA8EC-0DCF-3C4D-85A7-2B87371B64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251948" y="3763523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85" name="Picture 8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38A0802-A5EA-204C-812B-2299099F3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7186" y="4222401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86" name="Picture 8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5A15388-9EAE-B141-90EA-3E1EED49AA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6604699" y="4339166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87" name="Picture 8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06EC0A1-7C59-FA4B-BDF4-EEC468B7E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6605" y="3031276"/>
                <a:ext cx="757981" cy="73224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138992-07DA-0743-9A8F-DA5008177233}"/>
                </a:ext>
              </a:extLst>
            </p:cNvPr>
            <p:cNvSpPr txBox="1"/>
            <p:nvPr/>
          </p:nvSpPr>
          <p:spPr>
            <a:xfrm>
              <a:off x="5002742" y="5032721"/>
              <a:ext cx="23480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If draw, reward = 0.5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20A1FB-5B3B-3444-9679-064B59899413}"/>
              </a:ext>
            </a:extLst>
          </p:cNvPr>
          <p:cNvGrpSpPr/>
          <p:nvPr/>
        </p:nvGrpSpPr>
        <p:grpSpPr>
          <a:xfrm>
            <a:off x="7725397" y="3006460"/>
            <a:ext cx="2588185" cy="2433634"/>
            <a:chOff x="7725397" y="3006460"/>
            <a:chExt cx="2588185" cy="243363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0EEFD0-E8F4-654C-859E-5A383B2DABAB}"/>
                </a:ext>
              </a:extLst>
            </p:cNvPr>
            <p:cNvGrpSpPr/>
            <p:nvPr/>
          </p:nvGrpSpPr>
          <p:grpSpPr>
            <a:xfrm>
              <a:off x="7725397" y="3006460"/>
              <a:ext cx="2545485" cy="1912576"/>
              <a:chOff x="7725397" y="3006460"/>
              <a:chExt cx="2545485" cy="191257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CEF63CF-B172-9B4B-AD89-5B192F4B3FD7}"/>
                  </a:ext>
                </a:extLst>
              </p:cNvPr>
              <p:cNvGrpSpPr/>
              <p:nvPr/>
            </p:nvGrpSpPr>
            <p:grpSpPr>
              <a:xfrm>
                <a:off x="7725397" y="3006460"/>
                <a:ext cx="2545485" cy="1912576"/>
                <a:chOff x="4557029" y="2736044"/>
                <a:chExt cx="3185429" cy="2477519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ACFE9E6-9926-054F-8E82-5B11D40AD36A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57" name="Picture 56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98132BE-973E-2F49-B0E9-0F224EDC2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7299" y="2768190"/>
                  <a:ext cx="948540" cy="948540"/>
                </a:xfrm>
                <a:prstGeom prst="rect">
                  <a:avLst/>
                </a:prstGeom>
              </p:spPr>
            </p:pic>
            <p:pic>
              <p:nvPicPr>
                <p:cNvPr id="69" name="Picture 68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59AAD4-F24C-0548-A4E7-517150D165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2046" y="2736044"/>
                  <a:ext cx="948540" cy="948541"/>
                </a:xfrm>
                <a:prstGeom prst="rect">
                  <a:avLst/>
                </a:prstGeom>
              </p:spPr>
            </p:pic>
          </p:grpSp>
          <p:pic>
            <p:nvPicPr>
              <p:cNvPr id="88" name="Picture 8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F0B0E39-A0E6-0943-8E33-609DF7CE0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057" y="3018938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89" name="Picture 8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D7EA2F2-9105-B247-919E-988C69F7C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0068" y="3625596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91" name="Picture 9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5C457DA-E43B-5B40-9C03-6EC026E8B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8111542" y="3751185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92" name="Picture 9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F0B349-53AC-274A-B22D-872513A89C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8111542" y="4342522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93" name="Picture 9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8E60FB3-4FFE-5844-B3E0-BDED841F8C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9451044" y="4347247"/>
                <a:ext cx="443056" cy="431378"/>
              </a:xfrm>
              <a:prstGeom prst="rect">
                <a:avLst/>
              </a:prstGeom>
            </p:spPr>
          </p:pic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FFC79AB-796A-C64C-B98A-38D82B0F8F6B}"/>
                  </a:ext>
                </a:extLst>
              </p:cNvPr>
              <p:cNvSpPr/>
              <p:nvPr/>
            </p:nvSpPr>
            <p:spPr>
              <a:xfrm>
                <a:off x="8022373" y="3104538"/>
                <a:ext cx="1949913" cy="536090"/>
              </a:xfrm>
              <a:prstGeom prst="rect">
                <a:avLst/>
              </a:prstGeom>
              <a:solidFill>
                <a:schemeClr val="accent6">
                  <a:alpha val="33000"/>
                </a:schemeClr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ACC722-EAAC-474C-B951-F65A928210BB}"/>
                </a:ext>
              </a:extLst>
            </p:cNvPr>
            <p:cNvSpPr txBox="1"/>
            <p:nvPr/>
          </p:nvSpPr>
          <p:spPr>
            <a:xfrm>
              <a:off x="7835018" y="5039984"/>
              <a:ext cx="2478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If O wins, reward = 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" pitchFamily="2" charset="0"/>
              </a:rPr>
              <a:t>Components Of TIC TAC TOE Model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EF8FD1-86CF-7240-9685-C684CE29BCA7}"/>
              </a:ext>
            </a:extLst>
          </p:cNvPr>
          <p:cNvSpPr/>
          <p:nvPr/>
        </p:nvSpPr>
        <p:spPr>
          <a:xfrm>
            <a:off x="1965945" y="1625224"/>
            <a:ext cx="8963456" cy="5210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400" dirty="0">
                <a:latin typeface="Times" pitchFamily="2" charset="0"/>
              </a:rPr>
              <a:t>Agents of the game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F77F8EE-4247-E941-987C-363B2B84A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045701"/>
              </p:ext>
            </p:extLst>
          </p:nvPr>
        </p:nvGraphicFramePr>
        <p:xfrm>
          <a:off x="1736933" y="1838854"/>
          <a:ext cx="5802050" cy="451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5330A82-D687-7D43-B25F-85EDE189063A}"/>
              </a:ext>
            </a:extLst>
          </p:cNvPr>
          <p:cNvGrpSpPr/>
          <p:nvPr/>
        </p:nvGrpSpPr>
        <p:grpSpPr>
          <a:xfrm>
            <a:off x="7838953" y="2410110"/>
            <a:ext cx="2294218" cy="1864989"/>
            <a:chOff x="7838953" y="2338670"/>
            <a:chExt cx="2294218" cy="18649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2BD4BB-142D-DB4F-B68E-B9933729BB6F}"/>
                </a:ext>
              </a:extLst>
            </p:cNvPr>
            <p:cNvGrpSpPr/>
            <p:nvPr/>
          </p:nvGrpSpPr>
          <p:grpSpPr>
            <a:xfrm>
              <a:off x="7849909" y="2338670"/>
              <a:ext cx="2082982" cy="1619999"/>
              <a:chOff x="1980233" y="3034855"/>
              <a:chExt cx="2545485" cy="191054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EE7685D-7483-474C-B8E5-0B1255C02966}"/>
                  </a:ext>
                </a:extLst>
              </p:cNvPr>
              <p:cNvGrpSpPr/>
              <p:nvPr/>
            </p:nvGrpSpPr>
            <p:grpSpPr>
              <a:xfrm>
                <a:off x="1980233" y="3034855"/>
                <a:ext cx="2545485" cy="1886457"/>
                <a:chOff x="4557029" y="2769878"/>
                <a:chExt cx="3185429" cy="2443685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738BA83-98A7-934C-9830-F58A471A1109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46" name="Picture 45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176E847-50F4-124B-BDB2-CD94EF94C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5872522" y="3700748"/>
                  <a:ext cx="554442" cy="558800"/>
                </a:xfrm>
                <a:prstGeom prst="rect">
                  <a:avLst/>
                </a:prstGeom>
              </p:spPr>
            </p:pic>
          </p:grpSp>
          <p:pic>
            <p:nvPicPr>
              <p:cNvPr id="70" name="Picture 6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19412CC-FB7D-C047-B1D9-BD0E36099A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3707822" y="3209251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75" name="Picture 7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6684415-9531-0F49-B468-153E1126B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4998" y="4213149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76" name="Picture 7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ACC7055-9BD3-694C-8E1E-86DD5D5A7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0227" y="3625597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77" name="Picture 7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61D2066-E59C-D44C-8E23-88274D20F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2350744" y="3170598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78" name="Picture 7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5DC0F5E-0DE1-BF41-9354-57D8B4BA8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675" y="4213148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79" name="Picture 7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5E3B61F-1D35-3046-812F-4A82EFC6BE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3027097" y="3189992"/>
                <a:ext cx="443056" cy="431378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9D775F3-5DAA-B74B-87D2-DD50DCAE9AE8}"/>
                  </a:ext>
                </a:extLst>
              </p:cNvPr>
              <p:cNvSpPr/>
              <p:nvPr/>
            </p:nvSpPr>
            <p:spPr>
              <a:xfrm>
                <a:off x="2248246" y="3104539"/>
                <a:ext cx="1949913" cy="536090"/>
              </a:xfrm>
              <a:prstGeom prst="rect">
                <a:avLst/>
              </a:prstGeom>
              <a:solidFill>
                <a:schemeClr val="accent5">
                  <a:alpha val="31000"/>
                </a:schemeClr>
              </a:solidFill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189230-77BF-C84B-AB7B-50C4A07BBBC7}"/>
                </a:ext>
              </a:extLst>
            </p:cNvPr>
            <p:cNvSpPr txBox="1"/>
            <p:nvPr/>
          </p:nvSpPr>
          <p:spPr>
            <a:xfrm>
              <a:off x="7838953" y="3803549"/>
              <a:ext cx="229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If X win, reward =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9D7596-4AA6-344B-8CB1-42FD38E5593D}"/>
              </a:ext>
            </a:extLst>
          </p:cNvPr>
          <p:cNvGrpSpPr/>
          <p:nvPr/>
        </p:nvGrpSpPr>
        <p:grpSpPr>
          <a:xfrm>
            <a:off x="7829836" y="4332455"/>
            <a:ext cx="2478564" cy="2023964"/>
            <a:chOff x="7829836" y="4261015"/>
            <a:chExt cx="2478564" cy="202396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0EEFD0-E8F4-654C-859E-5A383B2DABAB}"/>
                </a:ext>
              </a:extLst>
            </p:cNvPr>
            <p:cNvGrpSpPr/>
            <p:nvPr/>
          </p:nvGrpSpPr>
          <p:grpSpPr>
            <a:xfrm>
              <a:off x="7838953" y="4261015"/>
              <a:ext cx="2056166" cy="1742753"/>
              <a:chOff x="7725397" y="3006460"/>
              <a:chExt cx="2545485" cy="191257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CEF63CF-B172-9B4B-AD89-5B192F4B3FD7}"/>
                  </a:ext>
                </a:extLst>
              </p:cNvPr>
              <p:cNvGrpSpPr/>
              <p:nvPr/>
            </p:nvGrpSpPr>
            <p:grpSpPr>
              <a:xfrm>
                <a:off x="7725397" y="3006460"/>
                <a:ext cx="2545485" cy="1912576"/>
                <a:chOff x="4557029" y="2736044"/>
                <a:chExt cx="3185429" cy="2477519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ACFE9E6-9926-054F-8E82-5B11D40AD36A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57" name="Picture 56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98132BE-973E-2F49-B0E9-0F224EDC2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7299" y="2768190"/>
                  <a:ext cx="948540" cy="948540"/>
                </a:xfrm>
                <a:prstGeom prst="rect">
                  <a:avLst/>
                </a:prstGeom>
              </p:spPr>
            </p:pic>
            <p:pic>
              <p:nvPicPr>
                <p:cNvPr id="69" name="Picture 68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59AAD4-F24C-0548-A4E7-517150D165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2046" y="2736044"/>
                  <a:ext cx="948540" cy="948541"/>
                </a:xfrm>
                <a:prstGeom prst="rect">
                  <a:avLst/>
                </a:prstGeom>
              </p:spPr>
            </p:pic>
          </p:grpSp>
          <p:pic>
            <p:nvPicPr>
              <p:cNvPr id="88" name="Picture 8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F0B0E39-A0E6-0943-8E33-609DF7CE0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057" y="3018938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89" name="Picture 8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D7EA2F2-9105-B247-919E-988C69F7C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0068" y="3625596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91" name="Picture 9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5C457DA-E43B-5B40-9C03-6EC026E8B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8111542" y="3751185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92" name="Picture 9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F0B349-53AC-274A-B22D-872513A89C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8111542" y="4342522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93" name="Picture 9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8E60FB3-4FFE-5844-B3E0-BDED841F8C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9451044" y="4347247"/>
                <a:ext cx="443056" cy="431378"/>
              </a:xfrm>
              <a:prstGeom prst="rect">
                <a:avLst/>
              </a:prstGeom>
            </p:spPr>
          </p:pic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FFC79AB-796A-C64C-B98A-38D82B0F8F6B}"/>
                  </a:ext>
                </a:extLst>
              </p:cNvPr>
              <p:cNvSpPr/>
              <p:nvPr/>
            </p:nvSpPr>
            <p:spPr>
              <a:xfrm>
                <a:off x="8022373" y="3104538"/>
                <a:ext cx="1949913" cy="536090"/>
              </a:xfrm>
              <a:prstGeom prst="rect">
                <a:avLst/>
              </a:prstGeom>
              <a:solidFill>
                <a:schemeClr val="accent5">
                  <a:alpha val="33000"/>
                </a:schemeClr>
              </a:solidFill>
              <a:ln w="1905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CAD173-27D5-7B44-90A0-A1103C05A329}"/>
                </a:ext>
              </a:extLst>
            </p:cNvPr>
            <p:cNvSpPr txBox="1"/>
            <p:nvPr/>
          </p:nvSpPr>
          <p:spPr>
            <a:xfrm>
              <a:off x="7829836" y="5884869"/>
              <a:ext cx="2478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If O wins, reward = 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1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5E6B6E8-62A8-394C-8BCE-2F091FE63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05E6B6E8-62A8-394C-8BCE-2F091FE63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C8244A-E2DB-1041-849E-064F68DF46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D1C8244A-E2DB-1041-849E-064F68DF46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11EBEF-76F1-D644-B85F-BFC8E7936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dgm id="{AE11EBEF-76F1-D644-B85F-BFC8E7936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B9E6845-AF2F-8040-B58C-297537616B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3B9E6845-AF2F-8040-B58C-297537616B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0ED1214-E859-C649-B191-2769E4B28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60ED1214-E859-C649-B191-2769E4B283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0E168B7-5665-EB45-B988-7859571954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60E168B7-5665-EB45-B988-7859571954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BF6D3C9-66E3-7F44-BA6E-917D062AD0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BF6D3C9-66E3-7F44-BA6E-917D062AD0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EFE4A6B-D2A0-1343-891B-C61D8915B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6EFE4A6B-D2A0-1343-891B-C61D8915B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B1A6C7-FAC5-B344-9C9F-CE2FACE421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A9B1A6C7-FAC5-B344-9C9F-CE2FACE421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17D60F-33B5-7A48-921B-E2C839C72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graphicEl>
                                              <a:dgm id="{C117D60F-33B5-7A48-921B-E2C839C728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707FA7F-FE82-8548-9676-BBFA5D8F4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graphicEl>
                                              <a:dgm id="{D707FA7F-FE82-8548-9676-BBFA5D8F4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4" name="Picture 8">
            <a:extLst>
              <a:ext uri="{FF2B5EF4-FFF2-40B4-BE49-F238E27FC236}">
                <a16:creationId xmlns:a16="http://schemas.microsoft.com/office/drawing/2014/main" id="{38DBEE6F-3E65-4815-9085-70EEE8760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3159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98A053-C252-2D48-AEFB-7E3CE385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7" y="2379887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BASICS Notation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ECB2D-6511-DB4E-872E-CC654FE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39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ADD665-A319-3A45-981F-8E45C9F7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014413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Markov Decision Process</a:t>
            </a:r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B957A255-945A-0540-8742-F6534903D19C}"/>
              </a:ext>
            </a:extLst>
          </p:cNvPr>
          <p:cNvSpPr/>
          <p:nvPr/>
        </p:nvSpPr>
        <p:spPr>
          <a:xfrm>
            <a:off x="307703" y="3047625"/>
            <a:ext cx="3299875" cy="1076086"/>
          </a:xfrm>
          <a:custGeom>
            <a:avLst/>
            <a:gdLst>
              <a:gd name="connsiteX0" fmla="*/ 0 w 2690215"/>
              <a:gd name="connsiteY0" fmla="*/ 0 h 1076086"/>
              <a:gd name="connsiteX1" fmla="*/ 2152172 w 2690215"/>
              <a:gd name="connsiteY1" fmla="*/ 0 h 1076086"/>
              <a:gd name="connsiteX2" fmla="*/ 2690215 w 2690215"/>
              <a:gd name="connsiteY2" fmla="*/ 538043 h 1076086"/>
              <a:gd name="connsiteX3" fmla="*/ 2152172 w 2690215"/>
              <a:gd name="connsiteY3" fmla="*/ 1076086 h 1076086"/>
              <a:gd name="connsiteX4" fmla="*/ 0 w 2690215"/>
              <a:gd name="connsiteY4" fmla="*/ 1076086 h 1076086"/>
              <a:gd name="connsiteX5" fmla="*/ 538043 w 2690215"/>
              <a:gd name="connsiteY5" fmla="*/ 538043 h 1076086"/>
              <a:gd name="connsiteX6" fmla="*/ 0 w 2690215"/>
              <a:gd name="connsiteY6" fmla="*/ 0 h 107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215" h="1076086">
                <a:moveTo>
                  <a:pt x="0" y="0"/>
                </a:moveTo>
                <a:lnTo>
                  <a:pt x="2152172" y="0"/>
                </a:lnTo>
                <a:lnTo>
                  <a:pt x="2690215" y="538043"/>
                </a:lnTo>
                <a:lnTo>
                  <a:pt x="2152172" y="1076086"/>
                </a:lnTo>
                <a:lnTo>
                  <a:pt x="0" y="1076086"/>
                </a:lnTo>
                <a:lnTo>
                  <a:pt x="538043" y="53804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560903" tIns="11430" rIns="538043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Times" pitchFamily="2" charset="0"/>
              </a:rPr>
              <a:t>An extension of Markov model</a:t>
            </a:r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8AE310E5-ADED-5044-A6F8-8507D88EC293}"/>
              </a:ext>
            </a:extLst>
          </p:cNvPr>
          <p:cNvSpPr/>
          <p:nvPr/>
        </p:nvSpPr>
        <p:spPr>
          <a:xfrm>
            <a:off x="307703" y="4274363"/>
            <a:ext cx="3299875" cy="1076086"/>
          </a:xfrm>
          <a:custGeom>
            <a:avLst/>
            <a:gdLst>
              <a:gd name="connsiteX0" fmla="*/ 0 w 2690215"/>
              <a:gd name="connsiteY0" fmla="*/ 0 h 1076086"/>
              <a:gd name="connsiteX1" fmla="*/ 2152172 w 2690215"/>
              <a:gd name="connsiteY1" fmla="*/ 0 h 1076086"/>
              <a:gd name="connsiteX2" fmla="*/ 2690215 w 2690215"/>
              <a:gd name="connsiteY2" fmla="*/ 538043 h 1076086"/>
              <a:gd name="connsiteX3" fmla="*/ 2152172 w 2690215"/>
              <a:gd name="connsiteY3" fmla="*/ 1076086 h 1076086"/>
              <a:gd name="connsiteX4" fmla="*/ 0 w 2690215"/>
              <a:gd name="connsiteY4" fmla="*/ 1076086 h 1076086"/>
              <a:gd name="connsiteX5" fmla="*/ 538043 w 2690215"/>
              <a:gd name="connsiteY5" fmla="*/ 538043 h 1076086"/>
              <a:gd name="connsiteX6" fmla="*/ 0 w 2690215"/>
              <a:gd name="connsiteY6" fmla="*/ 0 h 107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215" h="1076086">
                <a:moveTo>
                  <a:pt x="0" y="0"/>
                </a:moveTo>
                <a:lnTo>
                  <a:pt x="2152172" y="0"/>
                </a:lnTo>
                <a:lnTo>
                  <a:pt x="2690215" y="538043"/>
                </a:lnTo>
                <a:lnTo>
                  <a:pt x="2152172" y="1076086"/>
                </a:lnTo>
                <a:lnTo>
                  <a:pt x="0" y="1076086"/>
                </a:lnTo>
                <a:lnTo>
                  <a:pt x="538043" y="53804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560903" tIns="11430" rIns="538043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Times" pitchFamily="2" charset="0"/>
              </a:rPr>
              <a:t>Adds a possibility of making a choice at every state</a:t>
            </a:r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587A92CA-F225-BF44-8D0D-D24F5A587B82}"/>
              </a:ext>
            </a:extLst>
          </p:cNvPr>
          <p:cNvSpPr/>
          <p:nvPr/>
        </p:nvSpPr>
        <p:spPr>
          <a:xfrm>
            <a:off x="307703" y="5501101"/>
            <a:ext cx="3299875" cy="1076086"/>
          </a:xfrm>
          <a:custGeom>
            <a:avLst/>
            <a:gdLst>
              <a:gd name="connsiteX0" fmla="*/ 0 w 2690215"/>
              <a:gd name="connsiteY0" fmla="*/ 0 h 1076086"/>
              <a:gd name="connsiteX1" fmla="*/ 2152172 w 2690215"/>
              <a:gd name="connsiteY1" fmla="*/ 0 h 1076086"/>
              <a:gd name="connsiteX2" fmla="*/ 2690215 w 2690215"/>
              <a:gd name="connsiteY2" fmla="*/ 538043 h 1076086"/>
              <a:gd name="connsiteX3" fmla="*/ 2152172 w 2690215"/>
              <a:gd name="connsiteY3" fmla="*/ 1076086 h 1076086"/>
              <a:gd name="connsiteX4" fmla="*/ 0 w 2690215"/>
              <a:gd name="connsiteY4" fmla="*/ 1076086 h 1076086"/>
              <a:gd name="connsiteX5" fmla="*/ 538043 w 2690215"/>
              <a:gd name="connsiteY5" fmla="*/ 538043 h 1076086"/>
              <a:gd name="connsiteX6" fmla="*/ 0 w 2690215"/>
              <a:gd name="connsiteY6" fmla="*/ 0 h 107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215" h="1076086">
                <a:moveTo>
                  <a:pt x="0" y="0"/>
                </a:moveTo>
                <a:lnTo>
                  <a:pt x="2152172" y="0"/>
                </a:lnTo>
                <a:lnTo>
                  <a:pt x="2690215" y="538043"/>
                </a:lnTo>
                <a:lnTo>
                  <a:pt x="2152172" y="1076086"/>
                </a:lnTo>
                <a:lnTo>
                  <a:pt x="0" y="1076086"/>
                </a:lnTo>
                <a:lnTo>
                  <a:pt x="538043" y="53804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560903" tIns="11430" rIns="538043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latin typeface="Times" pitchFamily="2" charset="0"/>
              </a:rPr>
              <a:t>Adds a reward as a feedback from the environment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839442-4FE9-8742-A63D-BAFF5E77427B}"/>
              </a:ext>
            </a:extLst>
          </p:cNvPr>
          <p:cNvGrpSpPr/>
          <p:nvPr/>
        </p:nvGrpSpPr>
        <p:grpSpPr>
          <a:xfrm>
            <a:off x="4324107" y="2461269"/>
            <a:ext cx="1655856" cy="1850801"/>
            <a:chOff x="5900686" y="2554106"/>
            <a:chExt cx="1655856" cy="18508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8EAA79-00A3-2448-84B0-4A5CCEFDBDEF}"/>
                </a:ext>
              </a:extLst>
            </p:cNvPr>
            <p:cNvGrpSpPr/>
            <p:nvPr/>
          </p:nvGrpSpPr>
          <p:grpSpPr>
            <a:xfrm>
              <a:off x="5900686" y="2554106"/>
              <a:ext cx="1655856" cy="1591626"/>
              <a:chOff x="1685038" y="3500436"/>
              <a:chExt cx="2140135" cy="198596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B1F7DFB-5884-E142-8A50-F6E93CCA4458}"/>
                  </a:ext>
                </a:extLst>
              </p:cNvPr>
              <p:cNvGrpSpPr/>
              <p:nvPr/>
            </p:nvGrpSpPr>
            <p:grpSpPr>
              <a:xfrm>
                <a:off x="1727903" y="3680462"/>
                <a:ext cx="2082982" cy="1619999"/>
                <a:chOff x="1980233" y="3034855"/>
                <a:chExt cx="2545485" cy="1910541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4FF412EB-DBA5-B74C-B0D8-DA366D0A870C}"/>
                    </a:ext>
                  </a:extLst>
                </p:cNvPr>
                <p:cNvGrpSpPr/>
                <p:nvPr/>
              </p:nvGrpSpPr>
              <p:grpSpPr>
                <a:xfrm>
                  <a:off x="1980233" y="3034855"/>
                  <a:ext cx="2545485" cy="1886457"/>
                  <a:chOff x="4557029" y="2769878"/>
                  <a:chExt cx="3185429" cy="2443685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0CDAE317-3F89-E84A-A8E7-BA1AF832C841}"/>
                      </a:ext>
                    </a:extLst>
                  </p:cNvPr>
                  <p:cNvSpPr/>
                  <p:nvPr/>
                </p:nvSpPr>
                <p:spPr>
                  <a:xfrm>
                    <a:off x="4557029" y="2769878"/>
                    <a:ext cx="3185429" cy="2443685"/>
                  </a:xfrm>
                  <a:prstGeom prst="rect">
                    <a:avLst/>
                  </a:prstGeom>
                  <a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 t="-7000" b="-7000"/>
                    </a:stretch>
                  </a:blipFill>
                </p:spPr>
                <p:style>
                  <a:ln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2">
                    <a:schemeClr val="accent1"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pic>
                <p:nvPicPr>
                  <p:cNvPr id="62" name="Picture 61" descr="Shape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96EB3BA-1B7A-7C44-8F0C-7386239FE1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79" t="17132" r="17656" b="18300"/>
                  <a:stretch/>
                </p:blipFill>
                <p:spPr>
                  <a:xfrm>
                    <a:off x="5872522" y="3700748"/>
                    <a:ext cx="554442" cy="5588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7" name="Picture 46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51245F3-F515-A945-8149-301916CE4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3707822" y="3209251"/>
                  <a:ext cx="443056" cy="431378"/>
                </a:xfrm>
                <a:prstGeom prst="rect">
                  <a:avLst/>
                </a:prstGeom>
              </p:spPr>
            </p:pic>
            <p:pic>
              <p:nvPicPr>
                <p:cNvPr id="49" name="Picture 48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05F837C-FADF-764D-B9D7-51A198ECCA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4998" y="4213149"/>
                  <a:ext cx="757981" cy="732247"/>
                </a:xfrm>
                <a:prstGeom prst="rect">
                  <a:avLst/>
                </a:prstGeom>
              </p:spPr>
            </p:pic>
            <p:pic>
              <p:nvPicPr>
                <p:cNvPr id="50" name="Picture 49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8A589D4-66B9-0A49-A79A-23D29C8114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0227" y="3625597"/>
                  <a:ext cx="757981" cy="732247"/>
                </a:xfrm>
                <a:prstGeom prst="rect">
                  <a:avLst/>
                </a:prstGeom>
              </p:spPr>
            </p:pic>
            <p:pic>
              <p:nvPicPr>
                <p:cNvPr id="51" name="Picture 50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06F2155-7860-724D-BEA6-5B0B8E6DFE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2350744" y="3170598"/>
                  <a:ext cx="443056" cy="431378"/>
                </a:xfrm>
                <a:prstGeom prst="rect">
                  <a:avLst/>
                </a:prstGeom>
              </p:spPr>
            </p:pic>
            <p:pic>
              <p:nvPicPr>
                <p:cNvPr id="53" name="Picture 52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6373547-E682-E841-A9C8-105ED5A11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1675" y="4213148"/>
                  <a:ext cx="757981" cy="732247"/>
                </a:xfrm>
                <a:prstGeom prst="rect">
                  <a:avLst/>
                </a:prstGeom>
              </p:spPr>
            </p:pic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363579C-BC8F-8947-9D3E-BCD297438E70}"/>
                  </a:ext>
                </a:extLst>
              </p:cNvPr>
              <p:cNvSpPr/>
              <p:nvPr/>
            </p:nvSpPr>
            <p:spPr>
              <a:xfrm>
                <a:off x="1685038" y="3500436"/>
                <a:ext cx="2140135" cy="1985963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FC26092-B26D-3C48-9C85-17D04D6FCA88}"/>
                    </a:ext>
                  </a:extLst>
                </p:cNvPr>
                <p:cNvSpPr txBox="1"/>
                <p:nvPr/>
              </p:nvSpPr>
              <p:spPr>
                <a:xfrm>
                  <a:off x="6879926" y="4035575"/>
                  <a:ext cx="3577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FC26092-B26D-3C48-9C85-17D04D6FC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926" y="4035575"/>
                  <a:ext cx="35779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C3BADA3-F132-D840-8C2E-53E63BBEF1DA}"/>
              </a:ext>
            </a:extLst>
          </p:cNvPr>
          <p:cNvGrpSpPr/>
          <p:nvPr/>
        </p:nvGrpSpPr>
        <p:grpSpPr>
          <a:xfrm>
            <a:off x="7538901" y="360518"/>
            <a:ext cx="4194340" cy="5754960"/>
            <a:chOff x="7538901" y="360518"/>
            <a:chExt cx="4194340" cy="5754960"/>
          </a:xfrm>
        </p:grpSpPr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2AE328B9-72FF-554D-A0CA-A557C7F2C5CF}"/>
                </a:ext>
              </a:extLst>
            </p:cNvPr>
            <p:cNvCxnSpPr>
              <a:cxnSpLocks/>
              <a:stCxn id="36" idx="6"/>
              <a:endCxn id="65" idx="2"/>
            </p:cNvCxnSpPr>
            <p:nvPr/>
          </p:nvCxnSpPr>
          <p:spPr>
            <a:xfrm flipV="1">
              <a:off x="7538901" y="1116087"/>
              <a:ext cx="2361330" cy="2125983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urved Connector 108">
              <a:extLst>
                <a:ext uri="{FF2B5EF4-FFF2-40B4-BE49-F238E27FC236}">
                  <a16:creationId xmlns:a16="http://schemas.microsoft.com/office/drawing/2014/main" id="{F233B352-DC45-2C42-B314-FCA4C1284234}"/>
                </a:ext>
              </a:extLst>
            </p:cNvPr>
            <p:cNvCxnSpPr>
              <a:cxnSpLocks/>
              <a:stCxn id="36" idx="6"/>
              <a:endCxn id="96" idx="1"/>
            </p:cNvCxnSpPr>
            <p:nvPr/>
          </p:nvCxnSpPr>
          <p:spPr>
            <a:xfrm flipV="1">
              <a:off x="7538901" y="3241382"/>
              <a:ext cx="2446822" cy="688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urved Connector 109">
              <a:extLst>
                <a:ext uri="{FF2B5EF4-FFF2-40B4-BE49-F238E27FC236}">
                  <a16:creationId xmlns:a16="http://schemas.microsoft.com/office/drawing/2014/main" id="{931F8EC4-4085-4148-AA56-8A5C1B605645}"/>
                </a:ext>
              </a:extLst>
            </p:cNvPr>
            <p:cNvCxnSpPr>
              <a:cxnSpLocks/>
              <a:stCxn id="36" idx="6"/>
              <a:endCxn id="100" idx="2"/>
            </p:cNvCxnSpPr>
            <p:nvPr/>
          </p:nvCxnSpPr>
          <p:spPr>
            <a:xfrm>
              <a:off x="7538901" y="3242070"/>
              <a:ext cx="2418246" cy="2049482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79FF4BC-177C-DA4E-BA56-4E0B69755744}"/>
                </a:ext>
              </a:extLst>
            </p:cNvPr>
            <p:cNvGrpSpPr/>
            <p:nvPr/>
          </p:nvGrpSpPr>
          <p:grpSpPr>
            <a:xfrm>
              <a:off x="8475313" y="360518"/>
              <a:ext cx="3257928" cy="5754960"/>
              <a:chOff x="8489601" y="474820"/>
              <a:chExt cx="3257928" cy="57549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0B0C2B0-A7EB-9A4F-BF82-6246B309659D}"/>
                      </a:ext>
                    </a:extLst>
                  </p:cNvPr>
                  <p:cNvSpPr txBox="1"/>
                  <p:nvPr/>
                </p:nvSpPr>
                <p:spPr>
                  <a:xfrm>
                    <a:off x="8735877" y="1529686"/>
                    <a:ext cx="152368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1600" b="1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0B0C2B0-A7EB-9A4F-BF82-6246B30965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5877" y="1529686"/>
                    <a:ext cx="1523687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6AF7AD0C-F0E6-D047-84DA-3B869E0EA93B}"/>
                      </a:ext>
                    </a:extLst>
                  </p:cNvPr>
                  <p:cNvSpPr txBox="1"/>
                  <p:nvPr/>
                </p:nvSpPr>
                <p:spPr>
                  <a:xfrm>
                    <a:off x="8567636" y="3386668"/>
                    <a:ext cx="152368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1600" b="1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6AF7AD0C-F0E6-D047-84DA-3B869E0EA9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7636" y="3386668"/>
                    <a:ext cx="1523687" cy="58477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1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0204C1B7-83F8-C249-8300-EBEF990B733E}"/>
                      </a:ext>
                    </a:extLst>
                  </p:cNvPr>
                  <p:cNvSpPr txBox="1"/>
                  <p:nvPr/>
                </p:nvSpPr>
                <p:spPr>
                  <a:xfrm>
                    <a:off x="8489601" y="5458143"/>
                    <a:ext cx="152368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1600" b="1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0204C1B7-83F8-C249-8300-EBEF990B73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89601" y="5458143"/>
                    <a:ext cx="1523687" cy="58477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B4B3692F-1C76-8A47-A9BF-C88F232DC972}"/>
                  </a:ext>
                </a:extLst>
              </p:cNvPr>
              <p:cNvGrpSpPr/>
              <p:nvPr/>
            </p:nvGrpSpPr>
            <p:grpSpPr>
              <a:xfrm>
                <a:off x="9914519" y="474820"/>
                <a:ext cx="1753153" cy="1593777"/>
                <a:chOff x="9914519" y="474820"/>
                <a:chExt cx="1753153" cy="1593777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EDF7ABF1-C9DF-D94E-AC43-B4F38B1EFFCE}"/>
                    </a:ext>
                  </a:extLst>
                </p:cNvPr>
                <p:cNvGrpSpPr/>
                <p:nvPr/>
              </p:nvGrpSpPr>
              <p:grpSpPr>
                <a:xfrm>
                  <a:off x="9914519" y="474820"/>
                  <a:ext cx="1753153" cy="1593777"/>
                  <a:chOff x="9471603" y="874874"/>
                  <a:chExt cx="1753153" cy="1593777"/>
                </a:xfrm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4D6827C3-4EA6-094A-BF80-1B2D2746828C}"/>
                      </a:ext>
                    </a:extLst>
                  </p:cNvPr>
                  <p:cNvGrpSpPr/>
                  <p:nvPr/>
                </p:nvGrpSpPr>
                <p:grpSpPr>
                  <a:xfrm>
                    <a:off x="9471603" y="874874"/>
                    <a:ext cx="1596293" cy="1511137"/>
                    <a:chOff x="1685038" y="3500436"/>
                    <a:chExt cx="2140135" cy="1985963"/>
                  </a:xfrm>
                </p:grpSpPr>
                <p:grpSp>
                  <p:nvGrpSpPr>
                    <p:cNvPr id="64" name="Group 63">
                      <a:extLst>
                        <a:ext uri="{FF2B5EF4-FFF2-40B4-BE49-F238E27FC236}">
                          <a16:creationId xmlns:a16="http://schemas.microsoft.com/office/drawing/2014/main" id="{C13A208C-AE58-3744-BBB3-FDBD1D902D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7903" y="3680462"/>
                      <a:ext cx="2082982" cy="1619999"/>
                      <a:chOff x="1980233" y="3034855"/>
                      <a:chExt cx="2545485" cy="1910541"/>
                    </a:xfrm>
                  </p:grpSpPr>
                  <p:grpSp>
                    <p:nvGrpSpPr>
                      <p:cNvPr id="66" name="Group 65">
                        <a:extLst>
                          <a:ext uri="{FF2B5EF4-FFF2-40B4-BE49-F238E27FC236}">
                            <a16:creationId xmlns:a16="http://schemas.microsoft.com/office/drawing/2014/main" id="{4EDAC382-A6DD-6B40-B764-545587851E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0233" y="3034855"/>
                        <a:ext cx="2545485" cy="1886457"/>
                        <a:chOff x="4557029" y="2769878"/>
                        <a:chExt cx="3185429" cy="2443685"/>
                      </a:xfrm>
                    </p:grpSpPr>
                    <p:sp>
                      <p:nvSpPr>
                        <p:cNvPr id="74" name="Rectangle 73">
                          <a:extLst>
                            <a:ext uri="{FF2B5EF4-FFF2-40B4-BE49-F238E27FC236}">
                              <a16:creationId xmlns:a16="http://schemas.microsoft.com/office/drawing/2014/main" id="{81144C60-1162-9F4F-A003-E1A124AD1F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7029" y="2769878"/>
                          <a:ext cx="3185429" cy="2443685"/>
                        </a:xfrm>
                        <a:prstGeom prst="rect">
                          <a:avLst/>
                        </a:prstGeom>
                        <a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 t="-7000" b="-7000"/>
                          </a:stretch>
                        </a:blipFill>
                      </p:spPr>
                      <p:style>
                        <a:ln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rgbClr r="0" g="0" b="0"/>
                        </a:fillRef>
                        <a:effectRef idx="2">
                          <a:schemeClr val="accent1">
                            <a:tint val="40000"/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dk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</p:sp>
                    <p:pic>
                      <p:nvPicPr>
                        <p:cNvPr id="80" name="Picture 79" descr="Shape&#10;&#10;Description automatically generated with low confidence">
                          <a:extLst>
                            <a:ext uri="{FF2B5EF4-FFF2-40B4-BE49-F238E27FC236}">
                              <a16:creationId xmlns:a16="http://schemas.microsoft.com/office/drawing/2014/main" id="{5CAEF3A3-21AD-E546-93B6-AD49CD39C2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8279" t="17132" r="17656" b="18300"/>
                        <a:stretch/>
                      </p:blipFill>
                      <p:spPr>
                        <a:xfrm>
                          <a:off x="5872522" y="3700748"/>
                          <a:ext cx="554442" cy="5588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67" name="Picture 66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56DE5E22-CDEB-5743-9FF8-F1FC5A7CBE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279" t="17132" r="17656" b="18300"/>
                      <a:stretch/>
                    </p:blipFill>
                    <p:spPr>
                      <a:xfrm>
                        <a:off x="3707822" y="3209251"/>
                        <a:ext cx="443056" cy="43137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8" name="Picture 67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7C0CA776-9E16-0F45-BC6E-6ADD93B0736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154998" y="4213149"/>
                        <a:ext cx="757981" cy="73224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1" name="Picture 70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AED818DC-4D22-2247-A28A-4002BA2DD3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180227" y="3625597"/>
                        <a:ext cx="757981" cy="73224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2" name="Picture 71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6E3811AB-F0D6-5844-B431-ECE103BCF0E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279" t="17132" r="17656" b="18300"/>
                      <a:stretch/>
                    </p:blipFill>
                    <p:spPr>
                      <a:xfrm>
                        <a:off x="2350744" y="3170598"/>
                        <a:ext cx="443056" cy="43137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3" name="Picture 72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CBDA5FF7-6E30-D24A-8CFA-51B2A773380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561675" y="4213148"/>
                        <a:ext cx="757981" cy="73224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6A0797FC-F34A-6947-9050-9A76FE08E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5038" y="3500436"/>
                      <a:ext cx="2140135" cy="1985963"/>
                    </a:xfrm>
                    <a:prstGeom prst="ellipse">
                      <a:avLst/>
                    </a:prstGeom>
                    <a:noFill/>
                    <a:ln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3FDAF01D-5B9B-704A-AEAE-0F45948C3E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756423" y="2099319"/>
                        <a:ext cx="46833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3FDAF01D-5B9B-704A-AEAE-0F45948C3EB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756423" y="2099319"/>
                        <a:ext cx="468333" cy="369332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120" name="Picture 119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DCC9E48D-087B-A145-A97A-EA81FCEDE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10611395" y="711512"/>
                  <a:ext cx="270424" cy="278323"/>
                </a:xfrm>
                <a:prstGeom prst="rect">
                  <a:avLst/>
                </a:prstGeom>
              </p:spPr>
            </p:pic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2895067-9A95-A642-99A0-5A9C43F1E66D}"/>
                  </a:ext>
                </a:extLst>
              </p:cNvPr>
              <p:cNvGrpSpPr/>
              <p:nvPr/>
            </p:nvGrpSpPr>
            <p:grpSpPr>
              <a:xfrm>
                <a:off x="9968039" y="2610134"/>
                <a:ext cx="1779490" cy="1538782"/>
                <a:chOff x="9968039" y="2610134"/>
                <a:chExt cx="1779490" cy="153878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A200FB7-0F11-8D43-B77B-EDD1F2A832E7}"/>
                    </a:ext>
                  </a:extLst>
                </p:cNvPr>
                <p:cNvGrpSpPr/>
                <p:nvPr/>
              </p:nvGrpSpPr>
              <p:grpSpPr>
                <a:xfrm>
                  <a:off x="9968039" y="2610134"/>
                  <a:ext cx="1779490" cy="1538782"/>
                  <a:chOff x="9482259" y="2610134"/>
                  <a:chExt cx="1779490" cy="1538782"/>
                </a:xfrm>
              </p:grpSpPr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AF1C8D0D-C946-2444-A42F-6F563437372D}"/>
                      </a:ext>
                    </a:extLst>
                  </p:cNvPr>
                  <p:cNvGrpSpPr/>
                  <p:nvPr/>
                </p:nvGrpSpPr>
                <p:grpSpPr>
                  <a:xfrm>
                    <a:off x="9482259" y="2610134"/>
                    <a:ext cx="1596293" cy="1511137"/>
                    <a:chOff x="1685038" y="3500436"/>
                    <a:chExt cx="2140135" cy="1985963"/>
                  </a:xfrm>
                </p:grpSpPr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1C615E2A-3D33-824F-B855-E62C630B0D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7903" y="3680462"/>
                      <a:ext cx="2082982" cy="1619999"/>
                      <a:chOff x="1980233" y="3034855"/>
                      <a:chExt cx="2545485" cy="1910541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E9C64FD-B784-EA47-94BE-C22AED4F50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0233" y="3034855"/>
                        <a:ext cx="2545485" cy="1886457"/>
                        <a:chOff x="4557029" y="2769878"/>
                        <a:chExt cx="3185429" cy="2443685"/>
                      </a:xfrm>
                    </p:grpSpPr>
                    <p:sp>
                      <p:nvSpPr>
                        <p:cNvPr id="96" name="Rectangle 95">
                          <a:extLst>
                            <a:ext uri="{FF2B5EF4-FFF2-40B4-BE49-F238E27FC236}">
                              <a16:creationId xmlns:a16="http://schemas.microsoft.com/office/drawing/2014/main" id="{02261879-A2A1-094C-B49E-B61F94B5D9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7029" y="2769878"/>
                          <a:ext cx="3185429" cy="2443685"/>
                        </a:xfrm>
                        <a:prstGeom prst="rect">
                          <a:avLst/>
                        </a:prstGeom>
                        <a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 t="-7000" b="-7000"/>
                          </a:stretch>
                        </a:blipFill>
                      </p:spPr>
                      <p:style>
                        <a:ln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rgbClr r="0" g="0" b="0"/>
                        </a:fillRef>
                        <a:effectRef idx="2">
                          <a:schemeClr val="accent1">
                            <a:tint val="40000"/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dk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</p:sp>
                    <p:pic>
                      <p:nvPicPr>
                        <p:cNvPr id="97" name="Picture 96" descr="Shape&#10;&#10;Description automatically generated with low confidence">
                          <a:extLst>
                            <a:ext uri="{FF2B5EF4-FFF2-40B4-BE49-F238E27FC236}">
                              <a16:creationId xmlns:a16="http://schemas.microsoft.com/office/drawing/2014/main" id="{48547E2D-E5DF-6142-B15A-9F3B6E68628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8279" t="17132" r="17656" b="18300"/>
                        <a:stretch/>
                      </p:blipFill>
                      <p:spPr>
                        <a:xfrm>
                          <a:off x="5872522" y="3700748"/>
                          <a:ext cx="554442" cy="5588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85" name="Picture 84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3D103D8C-749F-E545-8B2E-2989C074612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279" t="17132" r="17656" b="18300"/>
                      <a:stretch/>
                    </p:blipFill>
                    <p:spPr>
                      <a:xfrm>
                        <a:off x="3707822" y="3209251"/>
                        <a:ext cx="443056" cy="43137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6" name="Picture 85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538A2707-2C66-5D48-824B-BDB3E3B3BD8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154998" y="4213149"/>
                        <a:ext cx="757981" cy="73224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4EE80B9E-F7E1-3243-A3AB-18D044A692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180227" y="3625597"/>
                        <a:ext cx="757981" cy="73224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0" name="Picture 89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FAAAEB17-086D-904B-BE1A-C38B209223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279" t="17132" r="17656" b="18300"/>
                      <a:stretch/>
                    </p:blipFill>
                    <p:spPr>
                      <a:xfrm>
                        <a:off x="2350744" y="3170598"/>
                        <a:ext cx="443056" cy="43137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5" name="Picture 94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A94AD8BE-DCFD-B642-91AB-CE8BE53F92F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561675" y="4213148"/>
                        <a:ext cx="757981" cy="73224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FD9680ED-30FD-A140-885F-CF64D562E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5038" y="3500436"/>
                      <a:ext cx="2140135" cy="1985963"/>
                    </a:xfrm>
                    <a:prstGeom prst="ellipse">
                      <a:avLst/>
                    </a:prstGeom>
                    <a:noFill/>
                    <a:ln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4AAB18A6-6CB7-BC4C-9652-970858A0445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793416" y="3779584"/>
                        <a:ext cx="46833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4AAB18A6-6CB7-BC4C-9652-970858A0445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793416" y="3779584"/>
                        <a:ext cx="468333" cy="369332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b="-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121" name="Picture 120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EE810CF-062C-3F42-AEC1-016F9A8A35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11061369" y="3221361"/>
                  <a:ext cx="270424" cy="278323"/>
                </a:xfrm>
                <a:prstGeom prst="rect">
                  <a:avLst/>
                </a:prstGeom>
              </p:spPr>
            </p:pic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80FE379B-8C7A-5A4D-AE91-2B74CA88D334}"/>
                  </a:ext>
                </a:extLst>
              </p:cNvPr>
              <p:cNvGrpSpPr/>
              <p:nvPr/>
            </p:nvGrpSpPr>
            <p:grpSpPr>
              <a:xfrm>
                <a:off x="9971435" y="4650285"/>
                <a:ext cx="1770664" cy="1579495"/>
                <a:chOff x="9971435" y="4650285"/>
                <a:chExt cx="1770664" cy="1579495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293A197-91BE-9B4A-98CD-1FE20C11870B}"/>
                    </a:ext>
                  </a:extLst>
                </p:cNvPr>
                <p:cNvGrpSpPr/>
                <p:nvPr/>
              </p:nvGrpSpPr>
              <p:grpSpPr>
                <a:xfrm>
                  <a:off x="9971435" y="4650285"/>
                  <a:ext cx="1770664" cy="1579495"/>
                  <a:chOff x="9514231" y="4421681"/>
                  <a:chExt cx="1770664" cy="1579495"/>
                </a:xfrm>
              </p:grpSpPr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B30688F0-27A4-714A-8CD2-A560C9B41B0F}"/>
                      </a:ext>
                    </a:extLst>
                  </p:cNvPr>
                  <p:cNvGrpSpPr/>
                  <p:nvPr/>
                </p:nvGrpSpPr>
                <p:grpSpPr>
                  <a:xfrm>
                    <a:off x="9514231" y="4421681"/>
                    <a:ext cx="1596293" cy="1511137"/>
                    <a:chOff x="1685038" y="3500436"/>
                    <a:chExt cx="2140135" cy="1985963"/>
                  </a:xfrm>
                </p:grpSpPr>
                <p:grpSp>
                  <p:nvGrpSpPr>
                    <p:cNvPr id="99" name="Group 98">
                      <a:extLst>
                        <a:ext uri="{FF2B5EF4-FFF2-40B4-BE49-F238E27FC236}">
                          <a16:creationId xmlns:a16="http://schemas.microsoft.com/office/drawing/2014/main" id="{B03542AD-5004-584F-A8F7-0653A13D37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7903" y="3680462"/>
                      <a:ext cx="2082982" cy="1619999"/>
                      <a:chOff x="1980233" y="3034855"/>
                      <a:chExt cx="2545485" cy="1910541"/>
                    </a:xfrm>
                  </p:grpSpPr>
                  <p:grpSp>
                    <p:nvGrpSpPr>
                      <p:cNvPr id="101" name="Group 100">
                        <a:extLst>
                          <a:ext uri="{FF2B5EF4-FFF2-40B4-BE49-F238E27FC236}">
                            <a16:creationId xmlns:a16="http://schemas.microsoft.com/office/drawing/2014/main" id="{CB584517-C9B0-5D46-A329-5FE39DE5A0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0233" y="3034855"/>
                        <a:ext cx="2545485" cy="1886457"/>
                        <a:chOff x="4557029" y="2769878"/>
                        <a:chExt cx="3185429" cy="2443685"/>
                      </a:xfrm>
                    </p:grpSpPr>
                    <p:sp>
                      <p:nvSpPr>
                        <p:cNvPr id="107" name="Rectangle 106">
                          <a:extLst>
                            <a:ext uri="{FF2B5EF4-FFF2-40B4-BE49-F238E27FC236}">
                              <a16:creationId xmlns:a16="http://schemas.microsoft.com/office/drawing/2014/main" id="{B326024F-3C7E-9E49-9DD4-8A5C9F5319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7029" y="2769878"/>
                          <a:ext cx="3185429" cy="2443685"/>
                        </a:xfrm>
                        <a:prstGeom prst="rect">
                          <a:avLst/>
                        </a:prstGeom>
                        <a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 t="-7000" b="-7000"/>
                          </a:stretch>
                        </a:blipFill>
                      </p:spPr>
                      <p:style>
                        <a:lnRef idx="0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rgbClr r="0" g="0" b="0"/>
                        </a:fillRef>
                        <a:effectRef idx="2">
                          <a:schemeClr val="accent1">
                            <a:tint val="40000"/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dk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</p:sp>
                    <p:pic>
                      <p:nvPicPr>
                        <p:cNvPr id="108" name="Picture 107" descr="Shape&#10;&#10;Description automatically generated with low confidence">
                          <a:extLst>
                            <a:ext uri="{FF2B5EF4-FFF2-40B4-BE49-F238E27FC236}">
                              <a16:creationId xmlns:a16="http://schemas.microsoft.com/office/drawing/2014/main" id="{C4AA8BFE-1D10-9645-89DB-7167192B0FB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8279" t="17132" r="17656" b="18300"/>
                        <a:stretch/>
                      </p:blipFill>
                      <p:spPr>
                        <a:xfrm>
                          <a:off x="5872522" y="3700748"/>
                          <a:ext cx="554442" cy="5588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02" name="Picture 101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6D171212-8223-244B-BC3A-DB18D2268ED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279" t="17132" r="17656" b="18300"/>
                      <a:stretch/>
                    </p:blipFill>
                    <p:spPr>
                      <a:xfrm>
                        <a:off x="3707822" y="3209251"/>
                        <a:ext cx="443056" cy="43137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3" name="Picture 102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402AB2C2-80A6-7847-A8EF-0F48A21CFD2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154998" y="4213149"/>
                        <a:ext cx="757981" cy="73224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4" name="Picture 103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7E9F8FFF-17FD-2243-85BF-1B74A0E9E23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180227" y="3625597"/>
                        <a:ext cx="757981" cy="73224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" name="Picture 104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36547E3F-40D8-1747-8B8B-B9638FE52ED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279" t="17132" r="17656" b="18300"/>
                      <a:stretch/>
                    </p:blipFill>
                    <p:spPr>
                      <a:xfrm>
                        <a:off x="2350744" y="3170598"/>
                        <a:ext cx="443056" cy="43137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6" name="Picture 105" descr="Shape&#10;&#10;Description automatically generated with low confidence">
                        <a:extLst>
                          <a:ext uri="{FF2B5EF4-FFF2-40B4-BE49-F238E27FC236}">
                            <a16:creationId xmlns:a16="http://schemas.microsoft.com/office/drawing/2014/main" id="{2A176708-71A7-B849-BD11-8AC71249B74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561675" y="4213148"/>
                        <a:ext cx="757981" cy="73224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50CF5040-7BCB-FE4C-8076-F4BE70F8E0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5038" y="3500436"/>
                      <a:ext cx="2140135" cy="1985963"/>
                    </a:xfrm>
                    <a:prstGeom prst="ellipse">
                      <a:avLst/>
                    </a:prstGeom>
                    <a:noFill/>
                    <a:ln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A531598A-C00C-9D43-BD4F-B5B0508E50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816562" y="5631844"/>
                        <a:ext cx="46833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A531598A-C00C-9D43-BD4F-B5B0508E50D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816562" y="5631844"/>
                        <a:ext cx="468333" cy="369332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122" name="Picture 121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1B7E65D-CCE5-9047-A1C9-650F668FE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10641630" y="5627655"/>
                  <a:ext cx="270424" cy="27832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AFEA583-B451-CD48-AAE5-45DB29599F8A}"/>
              </a:ext>
            </a:extLst>
          </p:cNvPr>
          <p:cNvGrpSpPr/>
          <p:nvPr/>
        </p:nvGrpSpPr>
        <p:grpSpPr>
          <a:xfrm>
            <a:off x="5968908" y="2826446"/>
            <a:ext cx="1569993" cy="831247"/>
            <a:chOff x="5968908" y="2826446"/>
            <a:chExt cx="1569993" cy="8312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9DBFD13-5C03-864E-86B3-B38572880212}"/>
                    </a:ext>
                  </a:extLst>
                </p:cNvPr>
                <p:cNvSpPr/>
                <p:nvPr/>
              </p:nvSpPr>
              <p:spPr>
                <a:xfrm>
                  <a:off x="6743880" y="2826446"/>
                  <a:ext cx="795021" cy="831247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9DBFD13-5C03-864E-86B3-B385728802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880" y="2826446"/>
                  <a:ext cx="795021" cy="831247"/>
                </a:xfrm>
                <a:prstGeom prst="ellipse">
                  <a:avLst/>
                </a:prstGeom>
                <a:blipFill>
                  <a:blip r:embed="rId14"/>
                  <a:stretch>
                    <a:fillRect l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Curved Connector 124">
              <a:extLst>
                <a:ext uri="{FF2B5EF4-FFF2-40B4-BE49-F238E27FC236}">
                  <a16:creationId xmlns:a16="http://schemas.microsoft.com/office/drawing/2014/main" id="{C4E06C4D-B43E-B343-8CB6-5B08EA8F8609}"/>
                </a:ext>
              </a:extLst>
            </p:cNvPr>
            <p:cNvCxnSpPr>
              <a:cxnSpLocks/>
              <a:stCxn id="61" idx="3"/>
              <a:endCxn id="36" idx="2"/>
            </p:cNvCxnSpPr>
            <p:nvPr/>
          </p:nvCxnSpPr>
          <p:spPr>
            <a:xfrm flipV="1">
              <a:off x="5968908" y="3242070"/>
              <a:ext cx="774972" cy="4460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883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ADD665-A319-3A45-981F-8E45C9F7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014413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EEF6D54-13BC-174E-A753-F9EAA9B8258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28815546"/>
                  </p:ext>
                </p:extLst>
              </p:nvPr>
            </p:nvGraphicFramePr>
            <p:xfrm>
              <a:off x="1414463" y="1543049"/>
              <a:ext cx="9654565" cy="49099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BEEF6D54-13BC-174E-A753-F9EAA9B8258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28815546"/>
                  </p:ext>
                </p:extLst>
              </p:nvPr>
            </p:nvGraphicFramePr>
            <p:xfrm>
              <a:off x="1414463" y="1543049"/>
              <a:ext cx="9654565" cy="49099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42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7056FA1-201F-4C43-B536-DA9ECA937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7056FA1-201F-4C43-B536-DA9ECA9371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5479F1-0972-124A-9860-46D01C2778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575479F1-0972-124A-9860-46D01C2778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E655F9-A8D1-3147-B77A-E792F0DA1C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93E655F9-A8D1-3147-B77A-E792F0DA1C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52CB38-039E-604D-ADDF-C712387C7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6852CB38-039E-604D-ADDF-C712387C77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0A7D47-9E56-FD4B-AD2C-DF31ED2EF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EF0A7D47-9E56-FD4B-AD2C-DF31ED2EF9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D8F02D-A4F9-AA46-AD25-02E1E3371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34D8F02D-A4F9-AA46-AD25-02E1E33712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ADD665-A319-3A45-981F-8E45C9F7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63731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" pitchFamily="2" charset="0"/>
              </a:rPr>
              <a:t>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E6C55CAF-470A-F745-AA50-3CDF1847AC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19153194"/>
                  </p:ext>
                </p:extLst>
              </p:nvPr>
            </p:nvGraphicFramePr>
            <p:xfrm>
              <a:off x="1403909" y="1481701"/>
              <a:ext cx="9949590" cy="400469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E6C55CAF-470A-F745-AA50-3CDF1847AC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19153194"/>
                  </p:ext>
                </p:extLst>
              </p:nvPr>
            </p:nvGraphicFramePr>
            <p:xfrm>
              <a:off x="1403909" y="1481701"/>
              <a:ext cx="9949590" cy="400469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1541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767C597-E7B8-554C-BCBC-DF4E0A56E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767C597-E7B8-554C-BCBC-DF4E0A56E4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B69739-990A-0A40-A511-AEBFEC239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52B69739-990A-0A40-A511-AEBFEC2399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8CE6A6-59E4-7E46-A105-FFF291165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9F8CE6A6-59E4-7E46-A105-FFF291165F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602268-904E-424D-828E-419F50FAA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E4602268-904E-424D-828E-419F50FAA7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2C6A76-F179-1546-A82E-6C4281FD1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632C6A76-F179-1546-A82E-6C4281FD16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ADD665-A319-3A45-981F-8E45C9F7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63731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" pitchFamily="2" charset="0"/>
              </a:rPr>
              <a:t>Value Function At 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5E0546E2-5B26-1847-93D8-B5608DCBAB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231047"/>
                  </p:ext>
                </p:extLst>
              </p:nvPr>
            </p:nvGraphicFramePr>
            <p:xfrm>
              <a:off x="1403909" y="1481701"/>
              <a:ext cx="9949590" cy="436695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5E0546E2-5B26-1847-93D8-B5608DCBAB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231047"/>
                  </p:ext>
                </p:extLst>
              </p:nvPr>
            </p:nvGraphicFramePr>
            <p:xfrm>
              <a:off x="1403909" y="1481701"/>
              <a:ext cx="9949590" cy="436695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5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6A1EAC-04C8-A843-A594-B5AD75395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76A1EAC-04C8-A843-A594-B5AD75395F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0FE4CBA-0FBB-3449-A307-C63F7589A4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0FE4CBA-0FBB-3449-A307-C63F7589A4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76C19D-24C7-6340-9B70-2D784C05F4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8676C19D-24C7-6340-9B70-2D784C05F4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2541CA1-3FF0-8949-BB60-30E24228C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62541CA1-3FF0-8949-BB60-30E24228C2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ADD665-A319-3A45-981F-8E45C9F7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63731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" pitchFamily="2" charset="0"/>
              </a:rPr>
              <a:t>Bellman’s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734ED30C-16DE-1944-B535-957C49F8048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89377007"/>
                  </p:ext>
                </p:extLst>
              </p:nvPr>
            </p:nvGraphicFramePr>
            <p:xfrm>
              <a:off x="891592" y="1481701"/>
              <a:ext cx="11173409" cy="469049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734ED30C-16DE-1944-B535-957C49F8048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89377007"/>
                  </p:ext>
                </p:extLst>
              </p:nvPr>
            </p:nvGraphicFramePr>
            <p:xfrm>
              <a:off x="891592" y="1481701"/>
              <a:ext cx="11173409" cy="469049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2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F72376C-CBCF-E543-B789-16E04FD85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F72376C-CBCF-E543-B789-16E04FD85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6D1C79-181B-874B-9E66-6BD1B54B9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EB6D1C79-181B-874B-9E66-6BD1B54B92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15A1D1-C6F2-3C43-9996-62DC1D99D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0615A1D1-C6F2-3C43-9996-62DC1D99DB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B3E820-44C6-A24E-9C10-F616DF5EB0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93B3E820-44C6-A24E-9C10-F616DF5EB0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915CCF-7E26-254A-9284-D0A471C51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14915CCF-7E26-254A-9284-D0A471C513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6C0723-0126-C34E-AAF3-16F400145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EE6C0723-0126-C34E-AAF3-16F400145D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CF8C80-2D35-BB43-87E0-3D1F5F0B87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B7CF8C80-2D35-BB43-87E0-3D1F5F0B87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925603A-C6C2-4E4A-B01F-0245C7C9E3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D925603A-C6C2-4E4A-B01F-0245C7C9E3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03301AB-E0D2-784D-8011-AFEAC4CD0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C03301AB-E0D2-784D-8011-AFEAC4CD0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4722B9-4767-1741-9302-59BDC0A96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graphicEl>
                                              <a:dgm id="{F74722B9-4767-1741-9302-59BDC0A965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C76CC4-A411-2C45-AA84-85A0B6466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7DC76CC4-A411-2C45-AA84-85A0B6466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52F73C4-0CAF-AA4A-A735-A8C5D7371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dgm id="{252F73C4-0CAF-AA4A-A735-A8C5D7371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BB8D503-DFB7-5B47-B26D-0F89D56DC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graphicEl>
                                              <a:dgm id="{7BB8D503-DFB7-5B47-B26D-0F89D56DC0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DA491A9-D5CC-8543-8673-F85D3F8412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graphicEl>
                                              <a:dgm id="{0DA491A9-D5CC-8543-8673-F85D3F8412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49BBDE4-20B8-BE42-8C22-9FA413920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graphicEl>
                                              <a:dgm id="{949BBDE4-20B8-BE42-8C22-9FA413920F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16D0BFC-BEA1-A149-ACD8-9865FE2F1C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graphicEl>
                                              <a:dgm id="{716D0BFC-BEA1-A149-ACD8-9865FE2F1C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8B52-FC1C-E646-AB3C-6D810413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6D284E4-188A-7249-9132-A700F5E1196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17575542"/>
                  </p:ext>
                </p:extLst>
              </p:nvPr>
            </p:nvGraphicFramePr>
            <p:xfrm>
              <a:off x="1371600" y="2286000"/>
              <a:ext cx="9601200" cy="3581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6D284E4-188A-7249-9132-A700F5E1196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17575542"/>
                  </p:ext>
                </p:extLst>
              </p:nvPr>
            </p:nvGraphicFramePr>
            <p:xfrm>
              <a:off x="1371600" y="2286000"/>
              <a:ext cx="9601200" cy="3581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C3C07-B255-0E4A-9508-0517F22C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6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EB7009-846A-A749-8598-7BA3E59E5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8EB7009-846A-A749-8598-7BA3E59E5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FFB1C6-7866-844C-B177-D653C31D55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3FFB1C6-7866-844C-B177-D653C31D55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58ADCD-C038-6641-A565-B62F869AB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6958ADCD-C038-6641-A565-B62F869AB0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BF2B34-5A65-2646-B339-184B678C5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84BF2B34-5A65-2646-B339-184B678C53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4" name="Picture 8">
            <a:extLst>
              <a:ext uri="{FF2B5EF4-FFF2-40B4-BE49-F238E27FC236}">
                <a16:creationId xmlns:a16="http://schemas.microsoft.com/office/drawing/2014/main" id="{38DBEE6F-3E65-4815-9085-70EEE8760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3159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98A053-C252-2D48-AEFB-7E3CE385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Q 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7D9117-C4A5-5F4D-832D-A5DC3949B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ECB2D-6511-DB4E-872E-CC654FE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2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C386-8176-476B-8A2C-921ACCF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OVERVIEW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3D14DBB-DB41-46AC-898B-7AFAC7C4D6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192282"/>
              </p:ext>
            </p:extLst>
          </p:nvPr>
        </p:nvGraphicFramePr>
        <p:xfrm>
          <a:off x="1693333" y="142875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6BDF6-52FC-4F1C-A96E-501E22F8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39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242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F00208-E756-1D47-A340-D83573EA2B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ADD665-A319-3A45-981F-8E45C9F7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20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TIC-TAC-TOE WITH TABULAR Q-LEARNING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F6E5774-E8EC-7447-AC06-F1A3F5817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554" y="640080"/>
            <a:ext cx="5591821" cy="5577840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45E36595-B7FE-BC4D-B5B5-6F4BB65BE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" pitchFamily="2" charset="0"/>
              </a:rPr>
              <a:t>Creates a table consisting of all possible states and action at each axis correspondingly</a:t>
            </a:r>
          </a:p>
          <a:p>
            <a:r>
              <a:rPr lang="en-US" sz="1800" dirty="0">
                <a:latin typeface="Times" pitchFamily="2" charset="0"/>
              </a:rPr>
              <a:t>Q-value in each cell indicates whether it is a good idea to take that action from the current state</a:t>
            </a:r>
          </a:p>
          <a:p>
            <a:pPr marL="0" indent="0">
              <a:buNone/>
            </a:pPr>
            <a:endParaRPr lang="en-US" sz="1800" dirty="0">
              <a:latin typeface="Times" pitchFamily="2" charset="0"/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7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Q Values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Content Placeholder 7">
                <a:extLst>
                  <a:ext uri="{FF2B5EF4-FFF2-40B4-BE49-F238E27FC236}">
                    <a16:creationId xmlns:a16="http://schemas.microsoft.com/office/drawing/2014/main" id="{9A279D19-E675-1643-9BFB-358AB1FD575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6577331"/>
                  </p:ext>
                </p:extLst>
              </p:nvPr>
            </p:nvGraphicFramePr>
            <p:xfrm>
              <a:off x="1371600" y="1625224"/>
              <a:ext cx="10558463" cy="455771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35" name="Content Placeholder 7">
                <a:extLst>
                  <a:ext uri="{FF2B5EF4-FFF2-40B4-BE49-F238E27FC236}">
                    <a16:creationId xmlns:a16="http://schemas.microsoft.com/office/drawing/2014/main" id="{9A279D19-E675-1643-9BFB-358AB1FD575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6577331"/>
                  </p:ext>
                </p:extLst>
              </p:nvPr>
            </p:nvGraphicFramePr>
            <p:xfrm>
              <a:off x="1371600" y="1625224"/>
              <a:ext cx="10558463" cy="455771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0898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F5E50BB2-F239-4A49-9ADE-4D36B50B7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graphicEl>
                                              <a:dgm id="{F5E50BB2-F239-4A49-9ADE-4D36B50B79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792E2F54-4414-DE48-ADE3-8B343E5A74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>
                                            <p:graphicEl>
                                              <a:dgm id="{792E2F54-4414-DE48-ADE3-8B343E5A74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C053FA28-7346-9A47-A878-20D778F2E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>
                                            <p:graphicEl>
                                              <a:dgm id="{C053FA28-7346-9A47-A878-20D778F2E6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9DE518DB-2BD1-F54D-B31F-10C6CBB0FA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>
                                            <p:graphicEl>
                                              <a:dgm id="{9DE518DB-2BD1-F54D-B31F-10C6CBB0FA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C32DDBA6-2CBC-6C47-8529-7E000584C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>
                                            <p:graphicEl>
                                              <a:dgm id="{C32DDBA6-2CBC-6C47-8529-7E000584C6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71059027-5D4F-6A4E-BB9B-B19CF89162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>
                                            <p:graphicEl>
                                              <a:dgm id="{71059027-5D4F-6A4E-BB9B-B19CF89162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FEB2FF61-7960-7A45-BD42-A8188FC094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>
                                            <p:graphicEl>
                                              <a:dgm id="{FEB2FF61-7960-7A45-BD42-A8188FC094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Q Values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7">
                <a:extLst>
                  <a:ext uri="{FF2B5EF4-FFF2-40B4-BE49-F238E27FC236}">
                    <a16:creationId xmlns:a16="http://schemas.microsoft.com/office/drawing/2014/main" id="{F4C16FBD-9736-2346-B35A-FC95EBAA265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398536"/>
                  </p:ext>
                </p:extLst>
              </p:nvPr>
            </p:nvGraphicFramePr>
            <p:xfrm>
              <a:off x="1263520" y="1442662"/>
              <a:ext cx="10558463" cy="501034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0" name="Content Placeholder 7">
                <a:extLst>
                  <a:ext uri="{FF2B5EF4-FFF2-40B4-BE49-F238E27FC236}">
                    <a16:creationId xmlns:a16="http://schemas.microsoft.com/office/drawing/2014/main" id="{F4C16FBD-9736-2346-B35A-FC95EBAA265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1398536"/>
                  </p:ext>
                </p:extLst>
              </p:nvPr>
            </p:nvGraphicFramePr>
            <p:xfrm>
              <a:off x="1263520" y="1442662"/>
              <a:ext cx="10558463" cy="501034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4550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4A9D023-EE4D-BD4F-BA42-497542D11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C4A9D023-EE4D-BD4F-BA42-497542D11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1EF5FD2-4F65-8E4C-8F4B-C2CBD2BB7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71EF5FD2-4F65-8E4C-8F4B-C2CBD2BB71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5A17796-1C1E-7945-9924-B68E55765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05A17796-1C1E-7945-9924-B68E557651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C0769CF-33B9-ED45-B351-CE0C3E8EF3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CC0769CF-33B9-ED45-B351-CE0C3E8EF3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E37F781-B2FC-C04D-BA5D-F41BEF6BF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FE37F781-B2FC-C04D-BA5D-F41BEF6BFA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995321-A100-C943-AE09-D213149A1B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dgm id="{98995321-A100-C943-AE09-D213149A1B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BE30CD2-2E0F-B341-99AC-0199666C1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graphicEl>
                                              <a:dgm id="{ABE30CD2-2E0F-B341-99AC-0199666C1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B5EFCC3-657E-8A46-9D1B-6E08A1503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2B5EFCC3-657E-8A46-9D1B-6E08A15033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209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685800"/>
            <a:ext cx="4062413" cy="2157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Q-LEARNING ALGORITHM</a:t>
            </a:r>
            <a:endParaRPr lang="en-US" cap="all" dirty="0">
              <a:latin typeface="Time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E2DDFC-9149-AB47-8BE4-67EF9DEF5105}"/>
              </a:ext>
            </a:extLst>
          </p:cNvPr>
          <p:cNvSpPr/>
          <p:nvPr/>
        </p:nvSpPr>
        <p:spPr>
          <a:xfrm>
            <a:off x="7758112" y="1042985"/>
            <a:ext cx="2757487" cy="6429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pitchFamily="2" charset="0"/>
              </a:rPr>
              <a:t>Initialize Q-table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75DFDE-75B7-9E4C-9033-A44BDDA4F287}"/>
              </a:ext>
            </a:extLst>
          </p:cNvPr>
          <p:cNvSpPr/>
          <p:nvPr/>
        </p:nvSpPr>
        <p:spPr>
          <a:xfrm>
            <a:off x="7758112" y="2012801"/>
            <a:ext cx="2757487" cy="6429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pitchFamily="2" charset="0"/>
              </a:rPr>
              <a:t>Choose an action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BE5744-BEB9-CF41-9A2A-C8C52DB169D6}"/>
              </a:ext>
            </a:extLst>
          </p:cNvPr>
          <p:cNvSpPr/>
          <p:nvPr/>
        </p:nvSpPr>
        <p:spPr>
          <a:xfrm>
            <a:off x="7758112" y="2969895"/>
            <a:ext cx="2757487" cy="6429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pitchFamily="2" charset="0"/>
              </a:rPr>
              <a:t>Perform an action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AEB86B-C927-1540-AE1B-891C25AE2969}"/>
              </a:ext>
            </a:extLst>
          </p:cNvPr>
          <p:cNvSpPr/>
          <p:nvPr/>
        </p:nvSpPr>
        <p:spPr>
          <a:xfrm>
            <a:off x="7758112" y="3926989"/>
            <a:ext cx="2757487" cy="6429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pitchFamily="2" charset="0"/>
              </a:rPr>
              <a:t>Measure the reward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F29471-665A-4C4B-8958-19185613341D}"/>
              </a:ext>
            </a:extLst>
          </p:cNvPr>
          <p:cNvSpPr/>
          <p:nvPr/>
        </p:nvSpPr>
        <p:spPr>
          <a:xfrm>
            <a:off x="7758112" y="4884083"/>
            <a:ext cx="2757487" cy="6429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pitchFamily="2" charset="0"/>
              </a:rPr>
              <a:t>Update Q-table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421CB12-344F-0046-AFC1-2F6270A2BEA7}"/>
              </a:ext>
            </a:extLst>
          </p:cNvPr>
          <p:cNvCxnSpPr>
            <a:stCxn id="14" idx="1"/>
            <a:endCxn id="9" idx="1"/>
          </p:cNvCxnSpPr>
          <p:nvPr/>
        </p:nvCxnSpPr>
        <p:spPr>
          <a:xfrm rot="10800000">
            <a:off x="7758112" y="2334272"/>
            <a:ext cx="12700" cy="2871282"/>
          </a:xfrm>
          <a:prstGeom prst="bentConnector3">
            <a:avLst>
              <a:gd name="adj1" fmla="val 54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EE92FF-2ADD-014B-A743-FA041305CBCA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9136856" y="1685926"/>
            <a:ext cx="0" cy="32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757C20-0741-FE48-93DD-B0F4CBE9A60B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9136856" y="2655742"/>
            <a:ext cx="0" cy="314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808E91-52D8-7541-BB1E-37CFADE0AD3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136856" y="3612836"/>
            <a:ext cx="0" cy="314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E636C6-908D-9E41-AE1A-8E24A0C476E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9136856" y="4569930"/>
            <a:ext cx="0" cy="314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71FC8A-7551-3340-9E38-B45B00FA54E8}"/>
              </a:ext>
            </a:extLst>
          </p:cNvPr>
          <p:cNvSpPr txBox="1"/>
          <p:nvPr/>
        </p:nvSpPr>
        <p:spPr>
          <a:xfrm rot="16200000">
            <a:off x="5299261" y="3599970"/>
            <a:ext cx="3153748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</a:rPr>
              <a:t>Until the Q values converges</a:t>
            </a:r>
          </a:p>
        </p:txBody>
      </p:sp>
    </p:spTree>
    <p:extLst>
      <p:ext uri="{BB962C8B-B14F-4D97-AF65-F5344CB8AC3E}">
        <p14:creationId xmlns:p14="http://schemas.microsoft.com/office/powerpoint/2010/main" val="27795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  <p:bldP spid="13" grpId="0" animBg="1"/>
      <p:bldP spid="14" grpId="0" animBg="1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Exploration And Exploitation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F3A94-C50E-1640-B3B0-85CF63756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064042"/>
              </p:ext>
            </p:extLst>
          </p:nvPr>
        </p:nvGraphicFramePr>
        <p:xfrm>
          <a:off x="1484243" y="1770996"/>
          <a:ext cx="6599583" cy="4788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43BAB9C3-C5F6-FE48-806C-F061887C3FB8}"/>
              </a:ext>
            </a:extLst>
          </p:cNvPr>
          <p:cNvGrpSpPr/>
          <p:nvPr/>
        </p:nvGrpSpPr>
        <p:grpSpPr>
          <a:xfrm>
            <a:off x="8886326" y="1239074"/>
            <a:ext cx="2545485" cy="2401555"/>
            <a:chOff x="4859068" y="3031276"/>
            <a:chExt cx="2545485" cy="24015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1C2714-3054-E341-A79A-4DBCE71E1962}"/>
                </a:ext>
              </a:extLst>
            </p:cNvPr>
            <p:cNvGrpSpPr/>
            <p:nvPr/>
          </p:nvGrpSpPr>
          <p:grpSpPr>
            <a:xfrm>
              <a:off x="4859068" y="3031276"/>
              <a:ext cx="2545485" cy="1923372"/>
              <a:chOff x="4859068" y="3031276"/>
              <a:chExt cx="2545485" cy="192337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9846B21-9ED1-C44E-827B-979B3051857F}"/>
                  </a:ext>
                </a:extLst>
              </p:cNvPr>
              <p:cNvGrpSpPr/>
              <p:nvPr/>
            </p:nvGrpSpPr>
            <p:grpSpPr>
              <a:xfrm>
                <a:off x="4859068" y="3039558"/>
                <a:ext cx="2545485" cy="1887760"/>
                <a:chOff x="4557029" y="2768190"/>
                <a:chExt cx="3185429" cy="2445373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DF60822-273C-B740-BB02-EDF6D40F779A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46" name="Picture 45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1C446195-FA14-CF48-8844-EDB4D6C75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7299" y="2768190"/>
                  <a:ext cx="948540" cy="94854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99088E7E-2515-6D41-94A7-D17F74E22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0861" y="3640629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38" name="Picture 3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8FBECA2-3121-E04B-AC87-3BB973785C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6613176" y="3209251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39" name="Picture 3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35CACD8-06A2-044E-A871-4F53F1150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928323" y="4339166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40" name="Picture 3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E46AA5F6-132A-1040-B6D0-510173E27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8535" y="3640628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41" name="Picture 4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389723B-F67C-7F4F-9D09-D52301EB18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5251948" y="3763523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42" name="Picture 4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AC45639-75FC-2842-9327-D37CB85CF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7186" y="4222401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43" name="Picture 4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503AA8D-62E9-C142-8778-AFE155673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6604699" y="4339166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44" name="Picture 4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2BBF67C-34D3-394C-9537-950F2A2CE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6605" y="3031276"/>
                <a:ext cx="757981" cy="732247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3F948-20DC-4947-A1F6-96943F16279B}"/>
                </a:ext>
              </a:extLst>
            </p:cNvPr>
            <p:cNvSpPr txBox="1"/>
            <p:nvPr/>
          </p:nvSpPr>
          <p:spPr>
            <a:xfrm>
              <a:off x="5002742" y="5032721"/>
              <a:ext cx="23480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If draw, reward = 0.5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211E75-7DBA-2B46-B087-5DF1DD6C79C7}"/>
              </a:ext>
            </a:extLst>
          </p:cNvPr>
          <p:cNvGrpSpPr/>
          <p:nvPr/>
        </p:nvGrpSpPr>
        <p:grpSpPr>
          <a:xfrm>
            <a:off x="8948494" y="3643131"/>
            <a:ext cx="2644776" cy="2387328"/>
            <a:chOff x="1980233" y="3034855"/>
            <a:chExt cx="2545485" cy="239797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8ED4D77-75FA-0E49-993B-B45C18B71523}"/>
                </a:ext>
              </a:extLst>
            </p:cNvPr>
            <p:cNvGrpSpPr/>
            <p:nvPr/>
          </p:nvGrpSpPr>
          <p:grpSpPr>
            <a:xfrm>
              <a:off x="1980233" y="3034855"/>
              <a:ext cx="2545485" cy="1910541"/>
              <a:chOff x="1980233" y="3034855"/>
              <a:chExt cx="2545485" cy="1910541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0EDF6C6-C2CE-FE4A-8EAB-D7FF90649344}"/>
                  </a:ext>
                </a:extLst>
              </p:cNvPr>
              <p:cNvGrpSpPr/>
              <p:nvPr/>
            </p:nvGrpSpPr>
            <p:grpSpPr>
              <a:xfrm>
                <a:off x="1980233" y="3034855"/>
                <a:ext cx="2545485" cy="1886457"/>
                <a:chOff x="4557029" y="2769878"/>
                <a:chExt cx="3185429" cy="2443685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C09BE39-77DA-EC46-B638-8623C5889371}"/>
                    </a:ext>
                  </a:extLst>
                </p:cNvPr>
                <p:cNvSpPr/>
                <p:nvPr/>
              </p:nvSpPr>
              <p:spPr>
                <a:xfrm>
                  <a:off x="4557029" y="2769878"/>
                  <a:ext cx="3185429" cy="2443685"/>
                </a:xfrm>
                <a:prstGeom prst="rect">
                  <a:avLst/>
                </a:prstGeom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60" name="Picture 59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37D9A29-2D33-A641-A24D-F0A350BADB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5872522" y="3700748"/>
                  <a:ext cx="554442" cy="558800"/>
                </a:xfrm>
                <a:prstGeom prst="rect">
                  <a:avLst/>
                </a:prstGeom>
              </p:spPr>
            </p:pic>
          </p:grpSp>
          <p:pic>
            <p:nvPicPr>
              <p:cNvPr id="51" name="Picture 5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73FD9C6-7841-3743-9F12-3B24A4505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3707822" y="3209251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53" name="Picture 5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8D2AE3B-A115-6E44-BC29-4D0020EA0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4998" y="4213149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54" name="Picture 5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9B6760E-C01B-8540-B7CB-99AF98D93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0227" y="3625597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55" name="Picture 5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35F2A73-0831-5A45-B642-5835E2B1B4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2350744" y="3170598"/>
                <a:ext cx="443056" cy="431378"/>
              </a:xfrm>
              <a:prstGeom prst="rect">
                <a:avLst/>
              </a:prstGeom>
            </p:spPr>
          </p:pic>
          <p:pic>
            <p:nvPicPr>
              <p:cNvPr id="56" name="Picture 5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916BE06A-5C46-C346-B55C-8C5D74FEC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675" y="4213148"/>
                <a:ext cx="757981" cy="732247"/>
              </a:xfrm>
              <a:prstGeom prst="rect">
                <a:avLst/>
              </a:prstGeom>
            </p:spPr>
          </p:pic>
          <p:pic>
            <p:nvPicPr>
              <p:cNvPr id="57" name="Picture 5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4081E72-5DF0-674A-B4A9-3AF38EC316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9" t="17132" r="17656" b="18300"/>
              <a:stretch/>
            </p:blipFill>
            <p:spPr>
              <a:xfrm>
                <a:off x="3027097" y="3189992"/>
                <a:ext cx="443056" cy="431378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A35000-2EEB-734C-B9D3-F5DEAF71C07B}"/>
                </a:ext>
              </a:extLst>
            </p:cNvPr>
            <p:cNvSpPr txBox="1"/>
            <p:nvPr/>
          </p:nvSpPr>
          <p:spPr>
            <a:xfrm>
              <a:off x="2124057" y="5032721"/>
              <a:ext cx="229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If X win, reward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05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7156AAC-256E-FE46-80FE-1604069D94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graphicEl>
                                              <a:dgm id="{97156AAC-256E-FE46-80FE-1604069D94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DC4DE0-DDB2-D344-94DB-C663CDA56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12DC4DE0-DDB2-D344-94DB-C663CDA563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650CE2C-780C-0540-BDEB-F7D26B2A2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9650CE2C-780C-0540-BDEB-F7D26B2A21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621454-DE5D-9541-A978-AEC5465ECB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E3621454-DE5D-9541-A978-AEC5465ECB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26B202-2B26-D542-AF62-FCE87BD86A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graphicEl>
                                              <a:dgm id="{D326B202-2B26-D542-AF62-FCE87BD86A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8EF0320-2051-8F44-AF2C-E0C9F1DA0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88EF0320-2051-8F44-AF2C-E0C9F1DA0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Epsilon Greedy Strategy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5D93AEE-6CC1-4144-A0EC-4DFC63B264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81131453"/>
                  </p:ext>
                </p:extLst>
              </p:nvPr>
            </p:nvGraphicFramePr>
            <p:xfrm>
              <a:off x="1441263" y="2228670"/>
              <a:ext cx="10163423" cy="394352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5D93AEE-6CC1-4144-A0EC-4DFC63B264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81131453"/>
                  </p:ext>
                </p:extLst>
              </p:nvPr>
            </p:nvGraphicFramePr>
            <p:xfrm>
              <a:off x="1441263" y="2228670"/>
              <a:ext cx="10163423" cy="394352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5572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741CEE-BDCD-FC40-92C8-4B81BA6BE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E741CEE-BDCD-FC40-92C8-4B81BA6BEF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FAEE8B-DD49-704E-BFFE-A8BD9ACCA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DFAEE8B-DD49-704E-BFFE-A8BD9ACCAE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2D9F2E-6FEF-1E4E-82F2-9B04501B3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4F2D9F2E-6FEF-1E4E-82F2-9B04501B35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A6E97D-5EC0-0142-9899-C0A6F39FB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31A6E97D-5EC0-0142-9899-C0A6F39FB9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C3D245-901E-3C47-A715-4D04D9547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BC3D245-901E-3C47-A715-4D04D9547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F0A49F-2C5D-344F-800B-11516A538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40F0A49F-2C5D-344F-800B-11516A538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7E0B2D-5698-1B4A-AFEF-278D641D8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207E0B2D-5698-1B4A-AFEF-278D641D84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4" name="Picture 8">
            <a:extLst>
              <a:ext uri="{FF2B5EF4-FFF2-40B4-BE49-F238E27FC236}">
                <a16:creationId xmlns:a16="http://schemas.microsoft.com/office/drawing/2014/main" id="{38DBEE6F-3E65-4815-9085-70EEE8760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3159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98A053-C252-2D48-AEFB-7E3CE385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Demonstration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7D9117-C4A5-5F4D-832D-A5DC3949B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ECB2D-6511-DB4E-872E-CC654FE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23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6001BA-D602-49AC-BCBC-4DDF5C8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Expected</a:t>
            </a:r>
            <a:r>
              <a:rPr lang="en-US" dirty="0"/>
              <a:t> </a:t>
            </a:r>
            <a:r>
              <a:rPr lang="en-US" dirty="0">
                <a:latin typeface="Times" pitchFamily="2" charset="0"/>
              </a:rPr>
              <a:t>outcome</a:t>
            </a:r>
          </a:p>
        </p:txBody>
      </p:sp>
      <p:pic>
        <p:nvPicPr>
          <p:cNvPr id="9" name="Content Placeholder 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D9FAE8FB-8F97-4D5A-8292-2B1C36AB4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61" y="2093976"/>
            <a:ext cx="2633813" cy="359954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DBEF4-9E61-415C-B170-762519AA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3B7E991C-71B4-4CC5-8833-F9772DCB6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60" y="2093976"/>
            <a:ext cx="2633813" cy="3599544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C381D77D-1E12-4ACD-A1FF-79728253E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59" y="2117121"/>
            <a:ext cx="2633813" cy="35763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8408AA-D1BE-4CE2-85A2-A733A81732F0}"/>
              </a:ext>
            </a:extLst>
          </p:cNvPr>
          <p:cNvSpPr txBox="1"/>
          <p:nvPr/>
        </p:nvSpPr>
        <p:spPr>
          <a:xfrm>
            <a:off x="7315200" y="3429000"/>
            <a:ext cx="328352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Fully functional tic-tac-toe game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A03BCDA-0F89-4D99-8147-1D7DE17217D0}"/>
              </a:ext>
            </a:extLst>
          </p:cNvPr>
          <p:cNvSpPr/>
          <p:nvPr/>
        </p:nvSpPr>
        <p:spPr>
          <a:xfrm>
            <a:off x="6096000" y="3581027"/>
            <a:ext cx="691116" cy="324293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7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6001BA-D602-49AC-BCBC-4DDF5C8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Demo at 500000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DBEF4-9E61-415C-B170-762519AA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28</a:t>
            </a:fld>
            <a:endParaRPr lang="en-US"/>
          </a:p>
        </p:txBody>
      </p:sp>
      <p:pic>
        <p:nvPicPr>
          <p:cNvPr id="10" name="Demo 500000.mov" descr="Demo 500000.mov">
            <a:hlinkClick r:id="" action="ppaction://media"/>
            <a:extLst>
              <a:ext uri="{FF2B5EF4-FFF2-40B4-BE49-F238E27FC236}">
                <a16:creationId xmlns:a16="http://schemas.microsoft.com/office/drawing/2014/main" id="{B11FC8FD-856E-C34D-95C7-2F7135F49A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0525" y="2286000"/>
            <a:ext cx="9023350" cy="3581400"/>
          </a:xfrm>
        </p:spPr>
      </p:pic>
    </p:spTree>
    <p:extLst>
      <p:ext uri="{BB962C8B-B14F-4D97-AF65-F5344CB8AC3E}">
        <p14:creationId xmlns:p14="http://schemas.microsoft.com/office/powerpoint/2010/main" val="323401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 50000.mov" descr="Demo 50000.mov">
            <a:hlinkClick r:id="" action="ppaction://media"/>
            <a:extLst>
              <a:ext uri="{FF2B5EF4-FFF2-40B4-BE49-F238E27FC236}">
                <a16:creationId xmlns:a16="http://schemas.microsoft.com/office/drawing/2014/main" id="{3CB16A2D-D0E4-DB46-9CA7-01AA997355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0525" y="2286000"/>
            <a:ext cx="9023350" cy="35814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6001BA-D602-49AC-BCBC-4DDF5C8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Demo at 50000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DBEF4-9E61-415C-B170-762519AA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5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82F3-264A-4DE9-97EC-496D4824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MAIN REFERENCE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4FB6395-05A4-4594-B547-3CEF082D4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298122"/>
              </p:ext>
            </p:extLst>
          </p:nvPr>
        </p:nvGraphicFramePr>
        <p:xfrm>
          <a:off x="1422614" y="2018562"/>
          <a:ext cx="9346771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882F7-DA08-429E-BD03-E321BE9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77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6001BA-D602-49AC-BCBC-4DDF5C8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Demo at 200000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DBEF4-9E61-415C-B170-762519AA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30</a:t>
            </a:fld>
            <a:endParaRPr lang="en-US"/>
          </a:p>
        </p:txBody>
      </p:sp>
      <p:pic>
        <p:nvPicPr>
          <p:cNvPr id="7" name="Demo 200000.mov" descr="Demo 200000.mov">
            <a:hlinkClick r:id="" action="ppaction://media"/>
            <a:extLst>
              <a:ext uri="{FF2B5EF4-FFF2-40B4-BE49-F238E27FC236}">
                <a16:creationId xmlns:a16="http://schemas.microsoft.com/office/drawing/2014/main" id="{7950E21E-9630-934E-A9C5-BF24B6262A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1475" y="2286000"/>
            <a:ext cx="9059863" cy="3581400"/>
          </a:xfrm>
        </p:spPr>
      </p:pic>
    </p:spTree>
    <p:extLst>
      <p:ext uri="{BB962C8B-B14F-4D97-AF65-F5344CB8AC3E}">
        <p14:creationId xmlns:p14="http://schemas.microsoft.com/office/powerpoint/2010/main" val="98325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DB49-004D-4021-A939-E3FABB6F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Plan And Milestone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2251AC-2DFB-45D5-8769-21D098B9D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777994"/>
              </p:ext>
            </p:extLst>
          </p:nvPr>
        </p:nvGraphicFramePr>
        <p:xfrm>
          <a:off x="1772341" y="1926160"/>
          <a:ext cx="9601200" cy="3502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9668">
                  <a:extLst>
                    <a:ext uri="{9D8B030D-6E8A-4147-A177-3AD203B41FA5}">
                      <a16:colId xmlns:a16="http://schemas.microsoft.com/office/drawing/2014/main" val="1614263352"/>
                    </a:ext>
                  </a:extLst>
                </a:gridCol>
                <a:gridCol w="6741532">
                  <a:extLst>
                    <a:ext uri="{9D8B030D-6E8A-4147-A177-3AD203B41FA5}">
                      <a16:colId xmlns:a16="http://schemas.microsoft.com/office/drawing/2014/main" val="3475977312"/>
                    </a:ext>
                  </a:extLst>
                </a:gridCol>
              </a:tblGrid>
              <a:tr h="50037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Dates</a:t>
                      </a:r>
                    </a:p>
                  </a:txBody>
                  <a:tcPr marL="115997" marR="115997" marT="57998" marB="57998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Tentative goals</a:t>
                      </a:r>
                    </a:p>
                  </a:txBody>
                  <a:tcPr marL="115997" marR="115997" marT="57998" marB="57998"/>
                </a:tc>
                <a:extLst>
                  <a:ext uri="{0D108BD9-81ED-4DB2-BD59-A6C34878D82A}">
                    <a16:rowId xmlns:a16="http://schemas.microsoft.com/office/drawing/2014/main" val="208522090"/>
                  </a:ext>
                </a:extLst>
              </a:tr>
              <a:tr h="50037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9/28/2021</a:t>
                      </a:r>
                    </a:p>
                  </a:txBody>
                  <a:tcPr marL="115997" marR="115997" marT="57998" marB="57998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Initial presentation</a:t>
                      </a:r>
                    </a:p>
                  </a:txBody>
                  <a:tcPr marL="115997" marR="115997" marT="57998" marB="57998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786293"/>
                  </a:ext>
                </a:extLst>
              </a:tr>
              <a:tr h="500377">
                <a:tc>
                  <a:txBody>
                    <a:bodyPr/>
                    <a:lstStyle/>
                    <a:p>
                      <a:r>
                        <a:rPr lang="en-US" sz="2200">
                          <a:latin typeface="Times" pitchFamily="2" charset="0"/>
                        </a:rPr>
                        <a:t>10/12/2021</a:t>
                      </a:r>
                    </a:p>
                  </a:txBody>
                  <a:tcPr marL="115997" marR="115997" marT="57998" marB="57998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Conceptual understanding on Q learning</a:t>
                      </a:r>
                    </a:p>
                  </a:txBody>
                  <a:tcPr marL="115997" marR="115997" marT="57998" marB="57998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459510"/>
                  </a:ext>
                </a:extLst>
              </a:tr>
              <a:tr h="50037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10/26/2021</a:t>
                      </a:r>
                    </a:p>
                  </a:txBody>
                  <a:tcPr marL="115997" marR="115997" marT="57998" marB="57998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Implementation of the pseudocode and code</a:t>
                      </a:r>
                    </a:p>
                  </a:txBody>
                  <a:tcPr marL="115997" marR="115997" marT="57998" marB="57998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818876"/>
                  </a:ext>
                </a:extLst>
              </a:tr>
              <a:tr h="50037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11/9/2021</a:t>
                      </a:r>
                    </a:p>
                  </a:txBody>
                  <a:tcPr marL="115997" marR="115997" marT="57998" marB="57998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Mid presentation</a:t>
                      </a:r>
                    </a:p>
                  </a:txBody>
                  <a:tcPr marL="115997" marR="115997" marT="57998" marB="57998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992950"/>
                  </a:ext>
                </a:extLst>
              </a:tr>
              <a:tr h="50037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11/23/2021</a:t>
                      </a:r>
                    </a:p>
                  </a:txBody>
                  <a:tcPr marL="115997" marR="115997" marT="57998" marB="57998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Extension of code</a:t>
                      </a:r>
                    </a:p>
                  </a:txBody>
                  <a:tcPr marL="115997" marR="115997" marT="57998" marB="57998"/>
                </a:tc>
                <a:extLst>
                  <a:ext uri="{0D108BD9-81ED-4DB2-BD59-A6C34878D82A}">
                    <a16:rowId xmlns:a16="http://schemas.microsoft.com/office/drawing/2014/main" val="1756031819"/>
                  </a:ext>
                </a:extLst>
              </a:tr>
              <a:tr h="50037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11/30/2021</a:t>
                      </a:r>
                    </a:p>
                  </a:txBody>
                  <a:tcPr marL="115997" marR="115997" marT="57998" marB="57998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Times" pitchFamily="2" charset="0"/>
                        </a:rPr>
                        <a:t>Final presentation</a:t>
                      </a:r>
                    </a:p>
                  </a:txBody>
                  <a:tcPr marL="115997" marR="115997" marT="57998" marB="57998"/>
                </a:tc>
                <a:extLst>
                  <a:ext uri="{0D108BD9-81ED-4DB2-BD59-A6C34878D82A}">
                    <a16:rowId xmlns:a16="http://schemas.microsoft.com/office/drawing/2014/main" val="137456959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1979E-4155-4298-A912-24D6EC76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Next step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48839-58D7-AA4C-A7F0-B132F8E74863}"/>
              </a:ext>
            </a:extLst>
          </p:cNvPr>
          <p:cNvSpPr txBox="1"/>
          <p:nvPr/>
        </p:nvSpPr>
        <p:spPr>
          <a:xfrm>
            <a:off x="662992" y="2676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C175E6A-22B4-134C-940F-6E72FFE1C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361739"/>
              </p:ext>
            </p:extLst>
          </p:nvPr>
        </p:nvGraphicFramePr>
        <p:xfrm>
          <a:off x="2160104" y="1828800"/>
          <a:ext cx="8026400" cy="430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214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B6438E-0F8E-7B4F-B0B2-EB3B18CB9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BB6438E-0F8E-7B4F-B0B2-EB3B18CB9B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06BD9D-098B-5B49-A1C6-2688916960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1F06BD9D-098B-5B49-A1C6-2688916960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8DFC4C-C866-6E43-87C7-0105AFD1A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998DFC4C-C866-6E43-87C7-0105AFD1A8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98ADBF4-7B04-574F-A5AC-52CB428F7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198ADBF4-7B04-574F-A5AC-52CB428F7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F128FEA-5112-D847-A9FE-DBB58954D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EF128FEA-5112-D847-A9FE-DBB58954D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E9111BB-64AC-2A46-8958-BFA6C83F2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7E9111BB-64AC-2A46-8958-BFA6C83F25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lvl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duotone>
              <a:schemeClr val="accent1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1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  <a:lum/>
          </a:blip>
          <a:srcRect/>
          <a:tile tx="0" ty="0" sx="60000" sy="59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4A18-CCBD-42CB-BF80-F8661835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31" y="642759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SUMMARY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4415EC3-1456-4F20-BFB2-051E16370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0928797"/>
              </p:ext>
            </p:extLst>
          </p:nvPr>
        </p:nvGraphicFramePr>
        <p:xfrm>
          <a:off x="1139687" y="2353734"/>
          <a:ext cx="10612048" cy="364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EA313-B6A6-4922-AE80-FFE876DB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0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29561A3-97D9-A549-BAE0-A6E50DCA9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29561A3-97D9-A549-BAE0-A6E50DCA9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2C02334-4BDF-7840-ACB6-849BAA9AE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82C02334-4BDF-7840-ACB6-849BAA9AEA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06F939-701A-DD41-AEF2-A4480CD59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2606F939-701A-DD41-AEF2-A4480CD59B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7192FE-A012-4DFF-9C29-9AF920093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D87192FE-A012-4DFF-9C29-9AF920093C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FCEADEE-5356-445F-9164-176F28EE0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AFCEADEE-5356-445F-9164-176F28EE03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92A7855-D566-43F8-ABC3-BE8DFCE8F4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E92A7855-D566-43F8-ABC3-BE8DFCE8F4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96EFE39-E405-430F-9E7A-9B07226737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896EFE39-E405-430F-9E7A-9B07226737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FCCEEA7-8CE4-473A-9B05-05D03A0130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2FCCEEA7-8CE4-473A-9B05-05D03A0130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6F83A6-4F08-49D3-AFEC-12D914D29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5B6F83A6-4F08-49D3-AFEC-12D914D29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32FEE77-5694-4AB4-B7CD-818CF8670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432FEE77-5694-4AB4-B7CD-818CF8670D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D06D98E-030B-4462-A0B9-B4E1122F3F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BD06D98E-030B-4462-A0B9-B4E1122F3F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0421266-542D-4111-8505-33667627B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F0421266-542D-4111-8505-33667627B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62B95D-7B7F-46EE-B33C-B6D86A37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3CEB9-915C-426B-ACC7-1F078247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744" y="500322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57B02D6B-45D3-44B4-A0A7-FE6AFFECCEFC}" type="slidenum">
              <a:rPr lang="en-US" sz="2800">
                <a:solidFill>
                  <a:schemeClr val="tx1"/>
                </a:solidFill>
              </a:rPr>
              <a:pPr algn="r" defTabSz="914400">
                <a:spcAft>
                  <a:spcPts val="600"/>
                </a:spcAft>
              </a:pPr>
              <a:t>34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519231E4-1945-4AFB-BD9D-F7ADCFE95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150" y="1526651"/>
            <a:ext cx="3804698" cy="38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10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ny question marks on black background">
            <a:extLst>
              <a:ext uri="{FF2B5EF4-FFF2-40B4-BE49-F238E27FC236}">
                <a16:creationId xmlns:a16="http://schemas.microsoft.com/office/drawing/2014/main" id="{CBAC14EF-B2D4-468C-9553-EC71F49E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t="7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E788C-4746-4D3E-996E-F64995C9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A027D-8C1F-4BD3-9902-2E1648D0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0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AF00DD-0856-4630-85C6-E0286176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0A956-97C2-4740-8E8A-AEA3DB0D8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2" y="2377894"/>
            <a:ext cx="9583975" cy="385178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hlinkClick r:id="rId2"/>
              </a:rPr>
              <a:t>https://medium.com/@carsten.friedrich/part-3-tabular-q-learning-a-tic-tac-toe-player-that-gets-better-and-better-fa4da4b0892a</a:t>
            </a:r>
          </a:p>
          <a:p>
            <a:pPr algn="just"/>
            <a:r>
              <a:rPr lang="en-US" dirty="0">
                <a:hlinkClick r:id="rId2"/>
              </a:rPr>
              <a:t>https://towardsdatascience.com/math-of-q-learning-python-code-5dcbdc49b6f6</a:t>
            </a:r>
          </a:p>
          <a:p>
            <a:pPr algn="just"/>
            <a:r>
              <a:rPr lang="en-US" dirty="0">
                <a:hlinkClick r:id="rId3"/>
              </a:rPr>
              <a:t>https://towardsdatascience.com</a:t>
            </a:r>
            <a:r>
              <a:rPr lang="en-US">
                <a:hlinkClick r:id="rId3"/>
              </a:rPr>
              <a:t>/math-behind-reinforcement-learning-the-easy-way-1b7ed0c030f4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D198A-59CF-4E10-BC9E-48B34F78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82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AF00DD-0856-4630-85C6-E0286176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0A956-97C2-4740-8E8A-AEA3DB0D8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2" y="2377894"/>
            <a:ext cx="9583975" cy="385178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hlinkClick r:id="rId2"/>
              </a:rPr>
              <a:t>https://www.pico.net/kb/what-algorithm-for-a-tic-tac-toe-game-can-i-use-to-determine-the-best-move-for-the-ai/</a:t>
            </a:r>
            <a:endParaRPr lang="en-US" dirty="0"/>
          </a:p>
          <a:p>
            <a:pPr algn="just"/>
            <a:r>
              <a:rPr lang="en-US" dirty="0">
                <a:hlinkClick r:id="rId3"/>
              </a:rPr>
              <a:t>https://www.neverstopbuilding.com/blog/minimax</a:t>
            </a:r>
            <a:endParaRPr lang="en-US" dirty="0"/>
          </a:p>
          <a:p>
            <a:pPr algn="just"/>
            <a:r>
              <a:rPr lang="en-US" sz="2000" dirty="0">
                <a:hlinkClick r:id="rId4"/>
              </a:rPr>
              <a:t>https://web.archive.org/web/20200507202433id_/https://www.annualreviews.org/doi/pdf/10.1146/annurev-statistics-031219-041220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>
                <a:hlinkClick r:id="rId5"/>
              </a:rPr>
              <a:t>https://nestedsoftware.com/2019/12/27/tic-tac-toe-with-a-neural-network-1fjn.206436.html</a:t>
            </a:r>
            <a:r>
              <a:rPr lang="en-US" dirty="0"/>
              <a:t> </a:t>
            </a:r>
            <a:endParaRPr lang="en-US" sz="2000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D198A-59CF-4E10-BC9E-48B34F78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5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5195-1524-4E64-BFD4-98469B2D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74" y="484632"/>
            <a:ext cx="10189508" cy="1447863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PROBLEM STATEMENT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C1050B1-D740-4A3C-9F28-EEE17D7E6CC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1996692"/>
              </p:ext>
            </p:extLst>
          </p:nvPr>
        </p:nvGraphicFramePr>
        <p:xfrm>
          <a:off x="908118" y="1932495"/>
          <a:ext cx="11222616" cy="3970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416EB-F768-439E-9928-477C7444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0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1FA2-8C60-4063-AEDF-6DA974E7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46227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Content Placeholder 22">
                <a:extLst>
                  <a:ext uri="{FF2B5EF4-FFF2-40B4-BE49-F238E27FC236}">
                    <a16:creationId xmlns:a16="http://schemas.microsoft.com/office/drawing/2014/main" id="{F092D4C1-A3D5-4A1B-87B9-54875827B1BB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033528481"/>
                  </p:ext>
                </p:extLst>
              </p:nvPr>
            </p:nvGraphicFramePr>
            <p:xfrm>
              <a:off x="4902527" y="1582870"/>
              <a:ext cx="6640614" cy="44115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3" name="Content Placeholder 22">
                <a:extLst>
                  <a:ext uri="{FF2B5EF4-FFF2-40B4-BE49-F238E27FC236}">
                    <a16:creationId xmlns:a16="http://schemas.microsoft.com/office/drawing/2014/main" id="{F092D4C1-A3D5-4A1B-87B9-54875827B1BB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033528481"/>
                  </p:ext>
                </p:extLst>
              </p:nvPr>
            </p:nvGraphicFramePr>
            <p:xfrm>
              <a:off x="4902527" y="1582870"/>
              <a:ext cx="6640614" cy="441152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E1BD9-A74B-4956-B752-7FBCE61A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2D6B-45D3-44B4-A0A7-FE6AFFECCEFC}" type="slidenum">
              <a:rPr lang="en-US" smtClean="0"/>
              <a:t>5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4CE17F-19AA-4F42-BBD8-66771D112106}"/>
              </a:ext>
            </a:extLst>
          </p:cNvPr>
          <p:cNvSpPr/>
          <p:nvPr/>
        </p:nvSpPr>
        <p:spPr>
          <a:xfrm>
            <a:off x="1829170" y="2160899"/>
            <a:ext cx="1299410" cy="52938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pitchFamily="2" charset="0"/>
              </a:rPr>
              <a:t>Agent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42BAE1-F67F-489C-9939-F5FABD775E16}"/>
              </a:ext>
            </a:extLst>
          </p:cNvPr>
          <p:cNvSpPr/>
          <p:nvPr/>
        </p:nvSpPr>
        <p:spPr>
          <a:xfrm>
            <a:off x="1765002" y="4404036"/>
            <a:ext cx="1700362" cy="72310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pitchFamily="2" charset="0"/>
              </a:rPr>
              <a:t>Environment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838103-AA1D-4EC1-921A-6413D61D441D}"/>
              </a:ext>
            </a:extLst>
          </p:cNvPr>
          <p:cNvCxnSpPr>
            <a:cxnSpLocks/>
            <a:stCxn id="15" idx="3"/>
            <a:endCxn id="16" idx="3"/>
          </p:cNvCxnSpPr>
          <p:nvPr/>
        </p:nvCxnSpPr>
        <p:spPr>
          <a:xfrm>
            <a:off x="3128580" y="2425594"/>
            <a:ext cx="336784" cy="2339995"/>
          </a:xfrm>
          <a:prstGeom prst="bentConnector3">
            <a:avLst>
              <a:gd name="adj1" fmla="val 16787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262775B-8660-4456-9557-5AADFC480639}"/>
              </a:ext>
            </a:extLst>
          </p:cNvPr>
          <p:cNvCxnSpPr>
            <a:cxnSpLocks/>
            <a:stCxn id="16" idx="1"/>
            <a:endCxn id="15" idx="1"/>
          </p:cNvCxnSpPr>
          <p:nvPr/>
        </p:nvCxnSpPr>
        <p:spPr>
          <a:xfrm rot="10800000" flipH="1">
            <a:off x="1765002" y="2425595"/>
            <a:ext cx="64168" cy="2339995"/>
          </a:xfrm>
          <a:prstGeom prst="bentConnector3">
            <a:avLst>
              <a:gd name="adj1" fmla="val -10356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CF6639-6144-4643-B58F-555DD8FD84E0}"/>
                  </a:ext>
                </a:extLst>
              </p:cNvPr>
              <p:cNvSpPr txBox="1"/>
              <p:nvPr/>
            </p:nvSpPr>
            <p:spPr>
              <a:xfrm>
                <a:off x="1171446" y="3073753"/>
                <a:ext cx="437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CF6639-6144-4643-B58F-555DD8FD8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46" y="3073753"/>
                <a:ext cx="4370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3FD26A-C3AC-4ECA-AD23-5E1E0D15DDB7}"/>
                  </a:ext>
                </a:extLst>
              </p:cNvPr>
              <p:cNvSpPr txBox="1"/>
              <p:nvPr/>
            </p:nvSpPr>
            <p:spPr>
              <a:xfrm>
                <a:off x="3320986" y="3177830"/>
                <a:ext cx="471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3FD26A-C3AC-4ECA-AD23-5E1E0D15D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986" y="3177830"/>
                <a:ext cx="47121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FA11FF-4A98-4C97-A17B-651DC4F0C1C0}"/>
              </a:ext>
            </a:extLst>
          </p:cNvPr>
          <p:cNvCxnSpPr>
            <a:cxnSpLocks/>
          </p:cNvCxnSpPr>
          <p:nvPr/>
        </p:nvCxnSpPr>
        <p:spPr>
          <a:xfrm flipV="1">
            <a:off x="3792204" y="2690289"/>
            <a:ext cx="0" cy="1859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F9EBDD-91A2-4B7F-95BD-CE35F98C3E07}"/>
                  </a:ext>
                </a:extLst>
              </p:cNvPr>
              <p:cNvSpPr txBox="1"/>
              <p:nvPr/>
            </p:nvSpPr>
            <p:spPr>
              <a:xfrm>
                <a:off x="3749001" y="3493755"/>
                <a:ext cx="688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F9EBDD-91A2-4B7F-95BD-CE35F98C3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01" y="3493755"/>
                <a:ext cx="68845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41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4" name="Picture 8">
            <a:extLst>
              <a:ext uri="{FF2B5EF4-FFF2-40B4-BE49-F238E27FC236}">
                <a16:creationId xmlns:a16="http://schemas.microsoft.com/office/drawing/2014/main" id="{38DBEE6F-3E65-4815-9085-70EEE8760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3159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98A053-C252-2D48-AEFB-7E3CE385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TIC TAC TOE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7D9117-C4A5-5F4D-832D-A5DC3949B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ECB2D-6511-DB4E-872E-CC654FE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>
                <a:solidFill>
                  <a:schemeClr val="bg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349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" pitchFamily="2" charset="0"/>
              </a:rPr>
              <a:t>Components Of TIC TAC TOE Model</a:t>
            </a:r>
            <a:endParaRPr lang="en-US" cap="all" dirty="0">
              <a:latin typeface="Times" pitchFamily="2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15FECD-361E-E941-B1E6-6D1ED51A8E28}"/>
              </a:ext>
            </a:extLst>
          </p:cNvPr>
          <p:cNvGrpSpPr/>
          <p:nvPr/>
        </p:nvGrpSpPr>
        <p:grpSpPr>
          <a:xfrm>
            <a:off x="5086350" y="2909113"/>
            <a:ext cx="2909117" cy="2948569"/>
            <a:chOff x="5086350" y="2909113"/>
            <a:chExt cx="2909117" cy="29485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D9DEA-6E61-3B4D-B2AB-1C06029A02A9}"/>
                </a:ext>
              </a:extLst>
            </p:cNvPr>
            <p:cNvSpPr txBox="1"/>
            <p:nvPr/>
          </p:nvSpPr>
          <p:spPr>
            <a:xfrm>
              <a:off x="5086350" y="2928937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A95427-027B-8B44-88E7-258EC58F1C0C}"/>
                </a:ext>
              </a:extLst>
            </p:cNvPr>
            <p:cNvSpPr txBox="1"/>
            <p:nvPr/>
          </p:nvSpPr>
          <p:spPr>
            <a:xfrm>
              <a:off x="6337406" y="2928937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B2D97F-2592-1A4F-8987-C64A3AA9FC64}"/>
                </a:ext>
              </a:extLst>
            </p:cNvPr>
            <p:cNvSpPr txBox="1"/>
            <p:nvPr/>
          </p:nvSpPr>
          <p:spPr>
            <a:xfrm>
              <a:off x="7584777" y="2909113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5BC2BD-A070-CD45-8B9C-A7C9F3E2E26B}"/>
                </a:ext>
              </a:extLst>
            </p:cNvPr>
            <p:cNvSpPr txBox="1"/>
            <p:nvPr/>
          </p:nvSpPr>
          <p:spPr>
            <a:xfrm>
              <a:off x="6317594" y="4220464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28F19B-9806-9746-B744-1E2916A7AC40}"/>
                </a:ext>
              </a:extLst>
            </p:cNvPr>
            <p:cNvSpPr txBox="1"/>
            <p:nvPr/>
          </p:nvSpPr>
          <p:spPr>
            <a:xfrm>
              <a:off x="5114517" y="4222588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E62804-5DCE-4B45-A0CD-7FFAF933B358}"/>
                </a:ext>
              </a:extLst>
            </p:cNvPr>
            <p:cNvSpPr txBox="1"/>
            <p:nvPr/>
          </p:nvSpPr>
          <p:spPr>
            <a:xfrm>
              <a:off x="7584777" y="4220464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304477-C9A9-7047-94CF-8C56E967CF10}"/>
                </a:ext>
              </a:extLst>
            </p:cNvPr>
            <p:cNvSpPr txBox="1"/>
            <p:nvPr/>
          </p:nvSpPr>
          <p:spPr>
            <a:xfrm>
              <a:off x="6312829" y="5301560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F5B377-EEA8-D84C-85F4-344C4C438EE4}"/>
                </a:ext>
              </a:extLst>
            </p:cNvPr>
            <p:cNvSpPr txBox="1"/>
            <p:nvPr/>
          </p:nvSpPr>
          <p:spPr>
            <a:xfrm>
              <a:off x="5109752" y="5303684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2CFEF1-F135-7340-89DC-9DC40EA96E3D}"/>
                </a:ext>
              </a:extLst>
            </p:cNvPr>
            <p:cNvSpPr txBox="1"/>
            <p:nvPr/>
          </p:nvSpPr>
          <p:spPr>
            <a:xfrm>
              <a:off x="7580012" y="5301560"/>
              <a:ext cx="410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4FC24C-F0C9-1442-8FFB-EB076CF7163F}"/>
                  </a:ext>
                </a:extLst>
              </p:cNvPr>
              <p:cNvSpPr/>
              <p:nvPr/>
            </p:nvSpPr>
            <p:spPr>
              <a:xfrm>
                <a:off x="4153674" y="1679134"/>
                <a:ext cx="4757574" cy="49978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sz="2400" dirty="0">
                    <a:latin typeface="Times" pitchFamily="2" charset="0"/>
                  </a:rPr>
                  <a:t>Environment: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 board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4FC24C-F0C9-1442-8FFB-EB076CF71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674" y="1679134"/>
                <a:ext cx="4757574" cy="499783"/>
              </a:xfrm>
              <a:prstGeom prst="rect">
                <a:avLst/>
              </a:prstGeom>
              <a:blipFill>
                <a:blip r:embed="rId4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EAA23295-D0D9-0844-ADFD-D2AF0E9AD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238" y="2397417"/>
            <a:ext cx="4090121" cy="40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" pitchFamily="2" charset="0"/>
              </a:rPr>
              <a:t>Components Of TIC TAC TOE Model</a:t>
            </a:r>
            <a:endParaRPr lang="en-US" cap="all" dirty="0">
              <a:latin typeface="Times" pitchFamily="2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0C3F83-CE3D-6148-8AEA-DAAA024691C0}"/>
              </a:ext>
            </a:extLst>
          </p:cNvPr>
          <p:cNvSpPr/>
          <p:nvPr/>
        </p:nvSpPr>
        <p:spPr>
          <a:xfrm>
            <a:off x="1965945" y="1625224"/>
            <a:ext cx="8963456" cy="4997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400" dirty="0">
                <a:latin typeface="Times" pitchFamily="2" charset="0"/>
              </a:rPr>
              <a:t>State of the board after every move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75C10C-60FF-494A-9FEE-8EE3F2507B46}"/>
              </a:ext>
            </a:extLst>
          </p:cNvPr>
          <p:cNvGrpSpPr/>
          <p:nvPr/>
        </p:nvGrpSpPr>
        <p:grpSpPr>
          <a:xfrm>
            <a:off x="7082248" y="3729638"/>
            <a:ext cx="2545485" cy="1938507"/>
            <a:chOff x="1371600" y="2789091"/>
            <a:chExt cx="3185429" cy="24436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7872B6-0C81-7144-AF5E-01D91CA30780}"/>
                </a:ext>
              </a:extLst>
            </p:cNvPr>
            <p:cNvSpPr/>
            <p:nvPr/>
          </p:nvSpPr>
          <p:spPr>
            <a:xfrm>
              <a:off x="1371600" y="2789091"/>
              <a:ext cx="3185429" cy="244368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A294504-A234-9E4F-80FB-F48420BE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563" y="3547397"/>
              <a:ext cx="948540" cy="948540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A762B34-78F3-454C-B9E7-3F32C8FDB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3593940" y="3742267"/>
              <a:ext cx="554442" cy="558800"/>
            </a:xfrm>
            <a:prstGeom prst="rect">
              <a:avLst/>
            </a:prstGeom>
          </p:spPr>
        </p:pic>
        <p:pic>
          <p:nvPicPr>
            <p:cNvPr id="18" name="Picture 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8CB0D8A-B60F-2848-9136-D097D1B1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1886890" y="2988597"/>
              <a:ext cx="554442" cy="5588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8342CB-D21D-034C-ABB4-6FEE80E6B4A8}"/>
              </a:ext>
            </a:extLst>
          </p:cNvPr>
          <p:cNvGrpSpPr/>
          <p:nvPr/>
        </p:nvGrpSpPr>
        <p:grpSpPr>
          <a:xfrm>
            <a:off x="2810495" y="3780385"/>
            <a:ext cx="2545485" cy="1887760"/>
            <a:chOff x="4557029" y="2768190"/>
            <a:chExt cx="3185429" cy="24453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D39125-C0F8-2149-8E5D-40E753960025}"/>
                </a:ext>
              </a:extLst>
            </p:cNvPr>
            <p:cNvSpPr/>
            <p:nvPr/>
          </p:nvSpPr>
          <p:spPr>
            <a:xfrm>
              <a:off x="4557029" y="2769878"/>
              <a:ext cx="3185429" cy="244368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9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110234E-EA62-8E47-B7D9-2BF32F339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299" y="2768190"/>
              <a:ext cx="948540" cy="948540"/>
            </a:xfrm>
            <a:prstGeom prst="rect">
              <a:avLst/>
            </a:prstGeom>
          </p:spPr>
        </p:pic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19692B1-2424-8D41-9DD4-1A3DF28B6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9" t="17132" r="17656" b="18300"/>
            <a:stretch/>
          </p:blipFill>
          <p:spPr>
            <a:xfrm>
              <a:off x="5872522" y="3700748"/>
              <a:ext cx="554442" cy="558800"/>
            </a:xfrm>
            <a:prstGeom prst="rect">
              <a:avLst/>
            </a:prstGeom>
          </p:spPr>
        </p:pic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B03992-902F-FE41-BA87-2DF3E7F9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892" y="3513869"/>
              <a:ext cx="948540" cy="94854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965C9-74B2-F946-83D5-48A9C4CA9DAA}"/>
              </a:ext>
            </a:extLst>
          </p:cNvPr>
          <p:cNvGrpSpPr/>
          <p:nvPr/>
        </p:nvGrpSpPr>
        <p:grpSpPr>
          <a:xfrm>
            <a:off x="3524438" y="2757329"/>
            <a:ext cx="5541570" cy="524933"/>
            <a:chOff x="3285067" y="2421467"/>
            <a:chExt cx="5541570" cy="524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CE8B9B-FE03-1842-8F62-E2C1CB5300F8}"/>
                </a:ext>
              </a:extLst>
            </p:cNvPr>
            <p:cNvSpPr/>
            <p:nvPr/>
          </p:nvSpPr>
          <p:spPr>
            <a:xfrm>
              <a:off x="32850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9A24B88-A5A7-7F43-A382-F34FA6236299}"/>
                </a:ext>
              </a:extLst>
            </p:cNvPr>
            <p:cNvSpPr/>
            <p:nvPr/>
          </p:nvSpPr>
          <p:spPr>
            <a:xfrm>
              <a:off x="38438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4C1F2A-ED24-E74C-A108-44000C3A59A1}"/>
                </a:ext>
              </a:extLst>
            </p:cNvPr>
            <p:cNvSpPr/>
            <p:nvPr/>
          </p:nvSpPr>
          <p:spPr>
            <a:xfrm>
              <a:off x="43857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B08446-5553-EE40-85CD-8917F9A9A5F4}"/>
                </a:ext>
              </a:extLst>
            </p:cNvPr>
            <p:cNvSpPr/>
            <p:nvPr/>
          </p:nvSpPr>
          <p:spPr>
            <a:xfrm>
              <a:off x="49445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0812B5-0B72-E74B-A364-653EDF53477A}"/>
                </a:ext>
              </a:extLst>
            </p:cNvPr>
            <p:cNvSpPr/>
            <p:nvPr/>
          </p:nvSpPr>
          <p:spPr>
            <a:xfrm>
              <a:off x="55081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152F639-50CB-BD4C-9F26-1863C4C0D4EA}"/>
                </a:ext>
              </a:extLst>
            </p:cNvPr>
            <p:cNvSpPr/>
            <p:nvPr/>
          </p:nvSpPr>
          <p:spPr>
            <a:xfrm>
              <a:off x="60669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A45A36-8F48-444E-A90D-502939A3D45C}"/>
                </a:ext>
              </a:extLst>
            </p:cNvPr>
            <p:cNvSpPr/>
            <p:nvPr/>
          </p:nvSpPr>
          <p:spPr>
            <a:xfrm>
              <a:off x="66253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508E116-50D9-0742-9DFA-CDCD69D50501}"/>
                </a:ext>
              </a:extLst>
            </p:cNvPr>
            <p:cNvSpPr/>
            <p:nvPr/>
          </p:nvSpPr>
          <p:spPr>
            <a:xfrm>
              <a:off x="71841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614911-E9C2-6640-86A0-2CF3454BBB52}"/>
                </a:ext>
              </a:extLst>
            </p:cNvPr>
            <p:cNvSpPr/>
            <p:nvPr/>
          </p:nvSpPr>
          <p:spPr>
            <a:xfrm>
              <a:off x="77429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697DDE-83AF-1D40-B256-637D35FDA7BC}"/>
                </a:ext>
              </a:extLst>
            </p:cNvPr>
            <p:cNvSpPr/>
            <p:nvPr/>
          </p:nvSpPr>
          <p:spPr>
            <a:xfrm>
              <a:off x="83017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9BE10C-9396-9042-8E92-DE6D21E25E8E}"/>
              </a:ext>
            </a:extLst>
          </p:cNvPr>
          <p:cNvGrpSpPr/>
          <p:nvPr/>
        </p:nvGrpSpPr>
        <p:grpSpPr>
          <a:xfrm>
            <a:off x="3524438" y="3429835"/>
            <a:ext cx="4982770" cy="369332"/>
            <a:chOff x="981249" y="3529847"/>
            <a:chExt cx="4982770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817431C-877B-6243-BFF4-EE73BE618A55}"/>
                </a:ext>
              </a:extLst>
            </p:cNvPr>
            <p:cNvCxnSpPr>
              <a:cxnSpLocks/>
            </p:cNvCxnSpPr>
            <p:nvPr/>
          </p:nvCxnSpPr>
          <p:spPr>
            <a:xfrm>
              <a:off x="981249" y="3530223"/>
              <a:ext cx="498277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1D7EF6-41E2-E946-AF37-3C9D56A25221}"/>
                </a:ext>
              </a:extLst>
            </p:cNvPr>
            <p:cNvSpPr txBox="1"/>
            <p:nvPr/>
          </p:nvSpPr>
          <p:spPr>
            <a:xfrm>
              <a:off x="2277027" y="3529847"/>
              <a:ext cx="25019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9 positions of the board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86B2DE7-7B7D-444A-ABBA-04BDA8A21358}"/>
              </a:ext>
            </a:extLst>
          </p:cNvPr>
          <p:cNvGrpSpPr/>
          <p:nvPr/>
        </p:nvGrpSpPr>
        <p:grpSpPr>
          <a:xfrm>
            <a:off x="2342676" y="5743114"/>
            <a:ext cx="3481122" cy="369332"/>
            <a:chOff x="3285067" y="2421467"/>
            <a:chExt cx="5541570" cy="524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A48A8-C4AB-DA4C-9FAF-180CEF99C1A8}"/>
                </a:ext>
              </a:extLst>
            </p:cNvPr>
            <p:cNvSpPr/>
            <p:nvPr/>
          </p:nvSpPr>
          <p:spPr>
            <a:xfrm>
              <a:off x="32850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C75DBB1-5F90-294A-B7C0-02C4AD79CCDB}"/>
                </a:ext>
              </a:extLst>
            </p:cNvPr>
            <p:cNvSpPr/>
            <p:nvPr/>
          </p:nvSpPr>
          <p:spPr>
            <a:xfrm>
              <a:off x="38438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F634F19-8BEB-4F4F-9DE7-D98741A2004F}"/>
                </a:ext>
              </a:extLst>
            </p:cNvPr>
            <p:cNvSpPr/>
            <p:nvPr/>
          </p:nvSpPr>
          <p:spPr>
            <a:xfrm>
              <a:off x="43857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0E7F640-A045-724F-B999-6113042084A3}"/>
                </a:ext>
              </a:extLst>
            </p:cNvPr>
            <p:cNvSpPr/>
            <p:nvPr/>
          </p:nvSpPr>
          <p:spPr>
            <a:xfrm>
              <a:off x="49445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EFC813E-1CA7-C04A-882F-178E62BCCF9E}"/>
                </a:ext>
              </a:extLst>
            </p:cNvPr>
            <p:cNvSpPr/>
            <p:nvPr/>
          </p:nvSpPr>
          <p:spPr>
            <a:xfrm>
              <a:off x="55081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EDF3D8A-4B6C-C94B-9F5E-16216A518FC5}"/>
                </a:ext>
              </a:extLst>
            </p:cNvPr>
            <p:cNvSpPr/>
            <p:nvPr/>
          </p:nvSpPr>
          <p:spPr>
            <a:xfrm>
              <a:off x="60669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591F9EF-3BB4-DC4B-904D-5F5132A2577E}"/>
                </a:ext>
              </a:extLst>
            </p:cNvPr>
            <p:cNvSpPr/>
            <p:nvPr/>
          </p:nvSpPr>
          <p:spPr>
            <a:xfrm>
              <a:off x="66253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55C9668-15FB-E44E-8B0C-C194519E44EB}"/>
                </a:ext>
              </a:extLst>
            </p:cNvPr>
            <p:cNvSpPr/>
            <p:nvPr/>
          </p:nvSpPr>
          <p:spPr>
            <a:xfrm>
              <a:off x="71841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6069914-A802-A744-AC76-534B3EF9B08F}"/>
                </a:ext>
              </a:extLst>
            </p:cNvPr>
            <p:cNvSpPr/>
            <p:nvPr/>
          </p:nvSpPr>
          <p:spPr>
            <a:xfrm>
              <a:off x="77429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60E1959-04A3-064E-B5F8-D0052714342C}"/>
                </a:ext>
              </a:extLst>
            </p:cNvPr>
            <p:cNvSpPr/>
            <p:nvPr/>
          </p:nvSpPr>
          <p:spPr>
            <a:xfrm>
              <a:off x="83017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4EFF16D-B09A-EB4C-AC72-6DD7F40CD135}"/>
              </a:ext>
            </a:extLst>
          </p:cNvPr>
          <p:cNvGrpSpPr/>
          <p:nvPr/>
        </p:nvGrpSpPr>
        <p:grpSpPr>
          <a:xfrm>
            <a:off x="8803543" y="3069204"/>
            <a:ext cx="2291180" cy="923330"/>
            <a:chOff x="8803543" y="2754876"/>
            <a:chExt cx="2291180" cy="9233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CF18F0-F670-7F41-8DC5-6C83764CCE98}"/>
                </a:ext>
              </a:extLst>
            </p:cNvPr>
            <p:cNvSpPr txBox="1"/>
            <p:nvPr/>
          </p:nvSpPr>
          <p:spPr>
            <a:xfrm>
              <a:off x="9604226" y="2754876"/>
              <a:ext cx="149049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" pitchFamily="2" charset="0"/>
                </a:rPr>
                <a:t>mark of the current player </a:t>
              </a:r>
            </a:p>
            <a:p>
              <a:pPr algn="ctr"/>
              <a:r>
                <a:rPr lang="en-US" dirty="0">
                  <a:latin typeface="Times" pitchFamily="2" charset="0"/>
                </a:rPr>
                <a:t>(X or O)</a:t>
              </a:r>
            </a:p>
          </p:txBody>
        </p:sp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EA78F50D-1687-C943-9BC6-052B2E9C7574}"/>
                </a:ext>
              </a:extLst>
            </p:cNvPr>
            <p:cNvCxnSpPr>
              <a:stCxn id="38" idx="2"/>
              <a:endCxn id="54" idx="1"/>
            </p:cNvCxnSpPr>
            <p:nvPr/>
          </p:nvCxnSpPr>
          <p:spPr>
            <a:xfrm rot="16200000" flipH="1">
              <a:off x="9072437" y="2684751"/>
              <a:ext cx="262895" cy="8006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4511532-C4F6-A74A-A1E2-4FBB419D522E}"/>
              </a:ext>
            </a:extLst>
          </p:cNvPr>
          <p:cNvGrpSpPr/>
          <p:nvPr/>
        </p:nvGrpSpPr>
        <p:grpSpPr>
          <a:xfrm>
            <a:off x="6614429" y="5743114"/>
            <a:ext cx="3481122" cy="369332"/>
            <a:chOff x="3285067" y="2421467"/>
            <a:chExt cx="5541570" cy="52493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1081246-2423-9942-BC6C-3DFD0953EB6D}"/>
                </a:ext>
              </a:extLst>
            </p:cNvPr>
            <p:cNvSpPr/>
            <p:nvPr/>
          </p:nvSpPr>
          <p:spPr>
            <a:xfrm>
              <a:off x="32850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2B8BAB-57A6-6C43-963F-821AF8136125}"/>
                </a:ext>
              </a:extLst>
            </p:cNvPr>
            <p:cNvSpPr/>
            <p:nvPr/>
          </p:nvSpPr>
          <p:spPr>
            <a:xfrm>
              <a:off x="3843867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64E7B9F-8646-5A4B-AA49-9C2EBA4E7131}"/>
                </a:ext>
              </a:extLst>
            </p:cNvPr>
            <p:cNvSpPr/>
            <p:nvPr/>
          </p:nvSpPr>
          <p:spPr>
            <a:xfrm>
              <a:off x="43857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F1BC82-30F0-D146-9638-BCE43119E66E}"/>
                </a:ext>
              </a:extLst>
            </p:cNvPr>
            <p:cNvSpPr/>
            <p:nvPr/>
          </p:nvSpPr>
          <p:spPr>
            <a:xfrm>
              <a:off x="4944533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654B26E-69A8-F945-9790-192E57F8A40D}"/>
                </a:ext>
              </a:extLst>
            </p:cNvPr>
            <p:cNvSpPr/>
            <p:nvPr/>
          </p:nvSpPr>
          <p:spPr>
            <a:xfrm>
              <a:off x="55081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8A6DA9C-8760-0746-8A07-B9A0C941F6B4}"/>
                </a:ext>
              </a:extLst>
            </p:cNvPr>
            <p:cNvSpPr/>
            <p:nvPr/>
          </p:nvSpPr>
          <p:spPr>
            <a:xfrm>
              <a:off x="6066976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9610E8D-E27D-3E49-9080-77B2A210A696}"/>
                </a:ext>
              </a:extLst>
            </p:cNvPr>
            <p:cNvSpPr/>
            <p:nvPr/>
          </p:nvSpPr>
          <p:spPr>
            <a:xfrm>
              <a:off x="66253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ADF441B-D0C3-E74D-B87A-550BE6EBEACA}"/>
                </a:ext>
              </a:extLst>
            </p:cNvPr>
            <p:cNvSpPr/>
            <p:nvPr/>
          </p:nvSpPr>
          <p:spPr>
            <a:xfrm>
              <a:off x="71841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E8ADC04-9627-3A43-8425-7C2B8C6CDAED}"/>
                </a:ext>
              </a:extLst>
            </p:cNvPr>
            <p:cNvSpPr/>
            <p:nvPr/>
          </p:nvSpPr>
          <p:spPr>
            <a:xfrm>
              <a:off x="77429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21A2D1A-F2DA-3B47-9D74-B69C15E77271}"/>
                </a:ext>
              </a:extLst>
            </p:cNvPr>
            <p:cNvSpPr/>
            <p:nvPr/>
          </p:nvSpPr>
          <p:spPr>
            <a:xfrm>
              <a:off x="8301704" y="2421467"/>
              <a:ext cx="524933" cy="52493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3045BF-B4CE-094B-8951-503436C4DDEB}"/>
              </a:ext>
            </a:extLst>
          </p:cNvPr>
          <p:cNvGrpSpPr/>
          <p:nvPr/>
        </p:nvGrpSpPr>
        <p:grpSpPr>
          <a:xfrm>
            <a:off x="3626026" y="2380343"/>
            <a:ext cx="4783171" cy="387036"/>
            <a:chOff x="3626026" y="2380343"/>
            <a:chExt cx="4783171" cy="38703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5140E23-A035-CA4F-86F8-C59FFD4C3348}"/>
                </a:ext>
              </a:extLst>
            </p:cNvPr>
            <p:cNvSpPr txBox="1"/>
            <p:nvPr/>
          </p:nvSpPr>
          <p:spPr>
            <a:xfrm>
              <a:off x="3626026" y="239804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EA142B-0451-8B4D-9CC8-1F86701EE1F1}"/>
                </a:ext>
              </a:extLst>
            </p:cNvPr>
            <p:cNvSpPr txBox="1"/>
            <p:nvPr/>
          </p:nvSpPr>
          <p:spPr>
            <a:xfrm>
              <a:off x="4161523" y="239427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71FC4AE-AB36-4A4C-908F-9B673596AF9F}"/>
                </a:ext>
              </a:extLst>
            </p:cNvPr>
            <p:cNvSpPr txBox="1"/>
            <p:nvPr/>
          </p:nvSpPr>
          <p:spPr>
            <a:xfrm>
              <a:off x="4741763" y="239215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B4AF462-FDAC-394C-A302-7262C2EC07BC}"/>
                </a:ext>
              </a:extLst>
            </p:cNvPr>
            <p:cNvSpPr txBox="1"/>
            <p:nvPr/>
          </p:nvSpPr>
          <p:spPr>
            <a:xfrm>
              <a:off x="5277260" y="238837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2740DF8-C803-1544-AC1B-BE0418D482FB}"/>
                </a:ext>
              </a:extLst>
            </p:cNvPr>
            <p:cNvSpPr txBox="1"/>
            <p:nvPr/>
          </p:nvSpPr>
          <p:spPr>
            <a:xfrm>
              <a:off x="5826522" y="239122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DE975F4-EBAF-FC48-9884-8D720520C190}"/>
                </a:ext>
              </a:extLst>
            </p:cNvPr>
            <p:cNvSpPr txBox="1"/>
            <p:nvPr/>
          </p:nvSpPr>
          <p:spPr>
            <a:xfrm>
              <a:off x="6362019" y="238744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5783EFF-EA3B-2242-8CD4-B63309D4E755}"/>
                </a:ext>
              </a:extLst>
            </p:cNvPr>
            <p:cNvSpPr txBox="1"/>
            <p:nvPr/>
          </p:nvSpPr>
          <p:spPr>
            <a:xfrm>
              <a:off x="6988208" y="238412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B5C812-E1F4-D14B-A04B-FEE90A1767D2}"/>
                </a:ext>
              </a:extLst>
            </p:cNvPr>
            <p:cNvSpPr txBox="1"/>
            <p:nvPr/>
          </p:nvSpPr>
          <p:spPr>
            <a:xfrm>
              <a:off x="7523705" y="238034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C0BACBD-035D-434C-9238-3B29A415CD8E}"/>
                </a:ext>
              </a:extLst>
            </p:cNvPr>
            <p:cNvSpPr txBox="1"/>
            <p:nvPr/>
          </p:nvSpPr>
          <p:spPr>
            <a:xfrm>
              <a:off x="8089879" y="238789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9C61C9-4D15-B34E-9CE8-48D22ABC5B05}"/>
              </a:ext>
            </a:extLst>
          </p:cNvPr>
          <p:cNvGrpSpPr/>
          <p:nvPr/>
        </p:nvGrpSpPr>
        <p:grpSpPr>
          <a:xfrm>
            <a:off x="2357631" y="5741119"/>
            <a:ext cx="7385318" cy="387988"/>
            <a:chOff x="2357631" y="5741119"/>
            <a:chExt cx="7385318" cy="387988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D018709-3F12-BD48-9182-AA315D31CC90}"/>
                </a:ext>
              </a:extLst>
            </p:cNvPr>
            <p:cNvSpPr txBox="1"/>
            <p:nvPr/>
          </p:nvSpPr>
          <p:spPr>
            <a:xfrm>
              <a:off x="2357631" y="575977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11516D4-B474-3E45-91DE-84CD7B918D8B}"/>
                </a:ext>
              </a:extLst>
            </p:cNvPr>
            <p:cNvSpPr txBox="1"/>
            <p:nvPr/>
          </p:nvSpPr>
          <p:spPr>
            <a:xfrm>
              <a:off x="3055169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8B0759D-1DD2-5947-9844-56E73FBFFBA6}"/>
                </a:ext>
              </a:extLst>
            </p:cNvPr>
            <p:cNvSpPr txBox="1"/>
            <p:nvPr/>
          </p:nvSpPr>
          <p:spPr>
            <a:xfrm>
              <a:off x="3393940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D745EA7-F627-7A4D-9B09-4291ADBAD27A}"/>
                </a:ext>
              </a:extLst>
            </p:cNvPr>
            <p:cNvSpPr txBox="1"/>
            <p:nvPr/>
          </p:nvSpPr>
          <p:spPr>
            <a:xfrm>
              <a:off x="4465341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A32AF30-DC71-5646-872F-18BB04F1B7D4}"/>
                </a:ext>
              </a:extLst>
            </p:cNvPr>
            <p:cNvSpPr txBox="1"/>
            <p:nvPr/>
          </p:nvSpPr>
          <p:spPr>
            <a:xfrm>
              <a:off x="4804112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46E28DA-F6FE-CC4E-B43E-18E7B7A09395}"/>
                </a:ext>
              </a:extLst>
            </p:cNvPr>
            <p:cNvSpPr txBox="1"/>
            <p:nvPr/>
          </p:nvSpPr>
          <p:spPr>
            <a:xfrm>
              <a:off x="5174383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BB8F1D8-2B7C-6242-8F03-E7EFAAD0F038}"/>
                </a:ext>
              </a:extLst>
            </p:cNvPr>
            <p:cNvSpPr txBox="1"/>
            <p:nvPr/>
          </p:nvSpPr>
          <p:spPr>
            <a:xfrm>
              <a:off x="6974838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579B1A8-4E60-184B-BE58-B568367F5470}"/>
                </a:ext>
              </a:extLst>
            </p:cNvPr>
            <p:cNvSpPr txBox="1"/>
            <p:nvPr/>
          </p:nvSpPr>
          <p:spPr>
            <a:xfrm>
              <a:off x="7313609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7AA6102-DC61-2243-933B-F75007AA4CC0}"/>
                </a:ext>
              </a:extLst>
            </p:cNvPr>
            <p:cNvSpPr txBox="1"/>
            <p:nvPr/>
          </p:nvSpPr>
          <p:spPr>
            <a:xfrm>
              <a:off x="7683880" y="5742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DC58C11-6E16-C04D-8E05-F29244B85B8B}"/>
                </a:ext>
              </a:extLst>
            </p:cNvPr>
            <p:cNvSpPr txBox="1"/>
            <p:nvPr/>
          </p:nvSpPr>
          <p:spPr>
            <a:xfrm>
              <a:off x="8714589" y="574111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051A716-5194-F240-BCAF-23E700D2B727}"/>
                </a:ext>
              </a:extLst>
            </p:cNvPr>
            <p:cNvSpPr txBox="1"/>
            <p:nvPr/>
          </p:nvSpPr>
          <p:spPr>
            <a:xfrm>
              <a:off x="9053360" y="574111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74818D-5EC3-6C46-9C4D-5E63AFAAF893}"/>
                </a:ext>
              </a:extLst>
            </p:cNvPr>
            <p:cNvSpPr txBox="1"/>
            <p:nvPr/>
          </p:nvSpPr>
          <p:spPr>
            <a:xfrm>
              <a:off x="9423631" y="574111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76AEBB-3549-E54D-917D-14E0A75339AB}"/>
              </a:ext>
            </a:extLst>
          </p:cNvPr>
          <p:cNvGrpSpPr/>
          <p:nvPr/>
        </p:nvGrpSpPr>
        <p:grpSpPr>
          <a:xfrm>
            <a:off x="2350178" y="5403794"/>
            <a:ext cx="3127201" cy="355448"/>
            <a:chOff x="3626026" y="2380343"/>
            <a:chExt cx="4946081" cy="37248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51C14DE-A15A-2547-B34B-CAF41824E4F5}"/>
                </a:ext>
              </a:extLst>
            </p:cNvPr>
            <p:cNvSpPr txBox="1"/>
            <p:nvPr/>
          </p:nvSpPr>
          <p:spPr>
            <a:xfrm>
              <a:off x="3626026" y="2398047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E3F68E-E1F1-204A-ACA1-FE28F37D1C55}"/>
                </a:ext>
              </a:extLst>
            </p:cNvPr>
            <p:cNvSpPr txBox="1"/>
            <p:nvPr/>
          </p:nvSpPr>
          <p:spPr>
            <a:xfrm>
              <a:off x="4161522" y="2394270"/>
              <a:ext cx="482227" cy="35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6043513-81EE-7E4D-BA99-EF0FF215A608}"/>
                </a:ext>
              </a:extLst>
            </p:cNvPr>
            <p:cNvSpPr txBox="1"/>
            <p:nvPr/>
          </p:nvSpPr>
          <p:spPr>
            <a:xfrm>
              <a:off x="4741763" y="2392151"/>
              <a:ext cx="482227" cy="35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D0FC1BD-2294-9F4B-966B-B0903FF9FFB6}"/>
                </a:ext>
              </a:extLst>
            </p:cNvPr>
            <p:cNvSpPr txBox="1"/>
            <p:nvPr/>
          </p:nvSpPr>
          <p:spPr>
            <a:xfrm>
              <a:off x="5277261" y="2388374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2CA524B-C55B-144E-8CC7-6DD2D37CC687}"/>
                </a:ext>
              </a:extLst>
            </p:cNvPr>
            <p:cNvSpPr txBox="1"/>
            <p:nvPr/>
          </p:nvSpPr>
          <p:spPr>
            <a:xfrm>
              <a:off x="5826522" y="2391223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03DE22B-D04C-D14B-AABA-B08C8C4F5061}"/>
                </a:ext>
              </a:extLst>
            </p:cNvPr>
            <p:cNvSpPr txBox="1"/>
            <p:nvPr/>
          </p:nvSpPr>
          <p:spPr>
            <a:xfrm>
              <a:off x="6362020" y="2387446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AE017DE-DF24-5249-A9A4-C1EB3E3B351C}"/>
                </a:ext>
              </a:extLst>
            </p:cNvPr>
            <p:cNvSpPr txBox="1"/>
            <p:nvPr/>
          </p:nvSpPr>
          <p:spPr>
            <a:xfrm>
              <a:off x="6988208" y="2384120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72BAEB8-6D95-2A4D-86A8-9FFA77434377}"/>
                </a:ext>
              </a:extLst>
            </p:cNvPr>
            <p:cNvSpPr txBox="1"/>
            <p:nvPr/>
          </p:nvSpPr>
          <p:spPr>
            <a:xfrm>
              <a:off x="7523705" y="2380343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8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D465A89-91F7-FC43-989B-D2E70E970C02}"/>
                </a:ext>
              </a:extLst>
            </p:cNvPr>
            <p:cNvSpPr txBox="1"/>
            <p:nvPr/>
          </p:nvSpPr>
          <p:spPr>
            <a:xfrm>
              <a:off x="8089880" y="2387897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9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383541B-C2EE-CD4E-A4C4-404CA51B46C4}"/>
              </a:ext>
            </a:extLst>
          </p:cNvPr>
          <p:cNvGrpSpPr/>
          <p:nvPr/>
        </p:nvGrpSpPr>
        <p:grpSpPr>
          <a:xfrm>
            <a:off x="6615748" y="5444434"/>
            <a:ext cx="3127201" cy="355448"/>
            <a:chOff x="3626026" y="2380343"/>
            <a:chExt cx="4946081" cy="37248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75FE2D1-6FBC-374B-A3FC-0F15E1F0EA21}"/>
                </a:ext>
              </a:extLst>
            </p:cNvPr>
            <p:cNvSpPr txBox="1"/>
            <p:nvPr/>
          </p:nvSpPr>
          <p:spPr>
            <a:xfrm>
              <a:off x="3626026" y="2398047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DD97054-87F1-C64A-94AD-3CDA345D734F}"/>
                </a:ext>
              </a:extLst>
            </p:cNvPr>
            <p:cNvSpPr txBox="1"/>
            <p:nvPr/>
          </p:nvSpPr>
          <p:spPr>
            <a:xfrm>
              <a:off x="4161522" y="2394270"/>
              <a:ext cx="482227" cy="35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A695DC-B823-2544-BB4D-499C9AAA7F9C}"/>
                </a:ext>
              </a:extLst>
            </p:cNvPr>
            <p:cNvSpPr txBox="1"/>
            <p:nvPr/>
          </p:nvSpPr>
          <p:spPr>
            <a:xfrm>
              <a:off x="4741763" y="2392151"/>
              <a:ext cx="482227" cy="35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81669AA-BBFF-1447-857D-62797491943B}"/>
                </a:ext>
              </a:extLst>
            </p:cNvPr>
            <p:cNvSpPr txBox="1"/>
            <p:nvPr/>
          </p:nvSpPr>
          <p:spPr>
            <a:xfrm>
              <a:off x="5277261" y="2388374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412D870-36E8-1F40-B135-70F7C12A35A6}"/>
                </a:ext>
              </a:extLst>
            </p:cNvPr>
            <p:cNvSpPr txBox="1"/>
            <p:nvPr/>
          </p:nvSpPr>
          <p:spPr>
            <a:xfrm>
              <a:off x="5826522" y="2391223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22AD7EA-4AE0-9D46-B45C-554AFB56D2D1}"/>
                </a:ext>
              </a:extLst>
            </p:cNvPr>
            <p:cNvSpPr txBox="1"/>
            <p:nvPr/>
          </p:nvSpPr>
          <p:spPr>
            <a:xfrm>
              <a:off x="6362020" y="2387446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DC8A673-C649-4D48-97D9-BEABC7089F16}"/>
                </a:ext>
              </a:extLst>
            </p:cNvPr>
            <p:cNvSpPr txBox="1"/>
            <p:nvPr/>
          </p:nvSpPr>
          <p:spPr>
            <a:xfrm>
              <a:off x="6988208" y="2384120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7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D4B4F1B-C104-0241-B222-67F89BCDE034}"/>
                </a:ext>
              </a:extLst>
            </p:cNvPr>
            <p:cNvSpPr txBox="1"/>
            <p:nvPr/>
          </p:nvSpPr>
          <p:spPr>
            <a:xfrm>
              <a:off x="7523705" y="2380343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8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01827E8-99BB-E342-9FB7-F5FD8E056D56}"/>
                </a:ext>
              </a:extLst>
            </p:cNvPr>
            <p:cNvSpPr txBox="1"/>
            <p:nvPr/>
          </p:nvSpPr>
          <p:spPr>
            <a:xfrm>
              <a:off x="8089880" y="2387897"/>
              <a:ext cx="482227" cy="35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373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B8043-74CE-C748-AE2A-5BDFBBB3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342304" cy="939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" pitchFamily="2" charset="0"/>
              </a:rPr>
              <a:t>Components Of TIC TAC TOE Model</a:t>
            </a:r>
            <a:endParaRPr lang="en-US" cap="all" dirty="0">
              <a:latin typeface="Times" pitchFamily="2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ADE8B-7FCB-BC4D-A484-F9B755C8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7B02D6B-45D3-44B4-A0A7-FE6AFFECCEF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0C3F83-CE3D-6148-8AEA-DAAA024691C0}"/>
              </a:ext>
            </a:extLst>
          </p:cNvPr>
          <p:cNvSpPr/>
          <p:nvPr/>
        </p:nvSpPr>
        <p:spPr>
          <a:xfrm>
            <a:off x="1965945" y="1625224"/>
            <a:ext cx="8963456" cy="4997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400" dirty="0">
                <a:latin typeface="Times" pitchFamily="2" charset="0"/>
              </a:rPr>
              <a:t>Action: Player placing mark at any available position of the board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F699E1-A98D-DA45-A36B-AD030A693C72}"/>
              </a:ext>
            </a:extLst>
          </p:cNvPr>
          <p:cNvGrpSpPr/>
          <p:nvPr/>
        </p:nvGrpSpPr>
        <p:grpSpPr>
          <a:xfrm>
            <a:off x="2722201" y="2794874"/>
            <a:ext cx="3834839" cy="3101707"/>
            <a:chOff x="1959159" y="2837340"/>
            <a:chExt cx="3487908" cy="259463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86B2DE7-7B7D-444A-ABBA-04BDA8A21358}"/>
                </a:ext>
              </a:extLst>
            </p:cNvPr>
            <p:cNvGrpSpPr/>
            <p:nvPr/>
          </p:nvGrpSpPr>
          <p:grpSpPr>
            <a:xfrm>
              <a:off x="1965945" y="5027156"/>
              <a:ext cx="3481122" cy="369341"/>
              <a:chOff x="3285067" y="2421467"/>
              <a:chExt cx="5541570" cy="52494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B0A48A8-C4AB-DA4C-9FAF-180CEF99C1A8}"/>
                  </a:ext>
                </a:extLst>
              </p:cNvPr>
              <p:cNvSpPr/>
              <p:nvPr/>
            </p:nvSpPr>
            <p:spPr>
              <a:xfrm>
                <a:off x="3285067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C75DBB1-5F90-294A-B7C0-02C4AD79CCDB}"/>
                  </a:ext>
                </a:extLst>
              </p:cNvPr>
              <p:cNvSpPr/>
              <p:nvPr/>
            </p:nvSpPr>
            <p:spPr>
              <a:xfrm>
                <a:off x="3843868" y="2421481"/>
                <a:ext cx="524933" cy="52493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F634F19-8BEB-4F4F-9DE7-D98741A2004F}"/>
                  </a:ext>
                </a:extLst>
              </p:cNvPr>
              <p:cNvSpPr/>
              <p:nvPr/>
            </p:nvSpPr>
            <p:spPr>
              <a:xfrm>
                <a:off x="4385733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0E7F640-A045-724F-B999-6113042084A3}"/>
                  </a:ext>
                </a:extLst>
              </p:cNvPr>
              <p:cNvSpPr/>
              <p:nvPr/>
            </p:nvSpPr>
            <p:spPr>
              <a:xfrm>
                <a:off x="4944533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EFC813E-1CA7-C04A-882F-178E62BCCF9E}"/>
                  </a:ext>
                </a:extLst>
              </p:cNvPr>
              <p:cNvSpPr/>
              <p:nvPr/>
            </p:nvSpPr>
            <p:spPr>
              <a:xfrm>
                <a:off x="5508175" y="2421475"/>
                <a:ext cx="524933" cy="52493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EDF3D8A-4B6C-C94B-9F5E-16216A518FC5}"/>
                  </a:ext>
                </a:extLst>
              </p:cNvPr>
              <p:cNvSpPr/>
              <p:nvPr/>
            </p:nvSpPr>
            <p:spPr>
              <a:xfrm>
                <a:off x="6066976" y="2421475"/>
                <a:ext cx="524933" cy="52493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591F9EF-3BB4-DC4B-904D-5F5132A2577E}"/>
                  </a:ext>
                </a:extLst>
              </p:cNvPr>
              <p:cNvSpPr/>
              <p:nvPr/>
            </p:nvSpPr>
            <p:spPr>
              <a:xfrm>
                <a:off x="6625304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55C9668-15FB-E44E-8B0C-C194519E44EB}"/>
                  </a:ext>
                </a:extLst>
              </p:cNvPr>
              <p:cNvSpPr/>
              <p:nvPr/>
            </p:nvSpPr>
            <p:spPr>
              <a:xfrm>
                <a:off x="7184104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6069914-A802-A744-AC76-534B3EF9B08F}"/>
                  </a:ext>
                </a:extLst>
              </p:cNvPr>
              <p:cNvSpPr/>
              <p:nvPr/>
            </p:nvSpPr>
            <p:spPr>
              <a:xfrm>
                <a:off x="7742904" y="2421467"/>
                <a:ext cx="524933" cy="5249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60E1959-04A3-064E-B5F8-D0052714342C}"/>
                  </a:ext>
                </a:extLst>
              </p:cNvPr>
              <p:cNvSpPr/>
              <p:nvPr/>
            </p:nvSpPr>
            <p:spPr>
              <a:xfrm>
                <a:off x="8301704" y="2421480"/>
                <a:ext cx="524933" cy="52493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X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E703EE-E27F-7242-9989-E00E46DEDD5C}"/>
                </a:ext>
              </a:extLst>
            </p:cNvPr>
            <p:cNvGrpSpPr/>
            <p:nvPr/>
          </p:nvGrpSpPr>
          <p:grpSpPr>
            <a:xfrm>
              <a:off x="1959159" y="2837340"/>
              <a:ext cx="3143523" cy="2594638"/>
              <a:chOff x="1973447" y="2837340"/>
              <a:chExt cx="3143523" cy="25946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D8342CB-D21D-034C-ABB4-6FEE80E6B4A8}"/>
                  </a:ext>
                </a:extLst>
              </p:cNvPr>
              <p:cNvGrpSpPr/>
              <p:nvPr/>
            </p:nvGrpSpPr>
            <p:grpSpPr>
              <a:xfrm>
                <a:off x="2433764" y="2837340"/>
                <a:ext cx="2545485" cy="1887758"/>
                <a:chOff x="4557029" y="2474025"/>
                <a:chExt cx="3185429" cy="244537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4D39125-C0F8-2149-8E5D-40E753960025}"/>
                    </a:ext>
                  </a:extLst>
                </p:cNvPr>
                <p:cNvSpPr/>
                <p:nvPr/>
              </p:nvSpPr>
              <p:spPr>
                <a:xfrm>
                  <a:off x="4557029" y="2475714"/>
                  <a:ext cx="3185429" cy="2443686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t="-7000" b="-7000"/>
                  </a:stretch>
                </a:blipFill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2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19" name="Picture 18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5110234E-EA62-8E47-B7D9-2BF32F3390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7298" y="2474025"/>
                  <a:ext cx="948540" cy="948540"/>
                </a:xfrm>
                <a:prstGeom prst="rect">
                  <a:avLst/>
                </a:prstGeom>
              </p:spPr>
            </p:pic>
            <p:pic>
              <p:nvPicPr>
                <p:cNvPr id="20" name="Picture 19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19692B1-2424-8D41-9DD4-1A3DF28B60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79" t="17132" r="17656" b="18300"/>
                <a:stretch/>
              </p:blipFill>
              <p:spPr>
                <a:xfrm>
                  <a:off x="5872522" y="3406588"/>
                  <a:ext cx="554441" cy="558799"/>
                </a:xfrm>
                <a:prstGeom prst="rect">
                  <a:avLst/>
                </a:prstGeom>
              </p:spPr>
            </p:pic>
            <p:pic>
              <p:nvPicPr>
                <p:cNvPr id="21" name="Picture 20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3B03992-902F-FE41-BA87-2DF3E7F9B5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1892" y="3219708"/>
                  <a:ext cx="948540" cy="948540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09C61C9-4D15-B34E-9CE8-48D22ABC5B05}"/>
                  </a:ext>
                </a:extLst>
              </p:cNvPr>
              <p:cNvGrpSpPr/>
              <p:nvPr/>
            </p:nvGrpSpPr>
            <p:grpSpPr>
              <a:xfrm>
                <a:off x="1980900" y="5055780"/>
                <a:ext cx="3136070" cy="376198"/>
                <a:chOff x="2357631" y="5771734"/>
                <a:chExt cx="3136070" cy="376198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018709-3F12-BD48-9182-AA315D31CC90}"/>
                    </a:ext>
                  </a:extLst>
                </p:cNvPr>
                <p:cNvSpPr txBox="1"/>
                <p:nvPr/>
              </p:nvSpPr>
              <p:spPr>
                <a:xfrm>
                  <a:off x="2357631" y="5771734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11516D4-B474-3E45-91DE-84CD7B918D8B}"/>
                    </a:ext>
                  </a:extLst>
                </p:cNvPr>
                <p:cNvSpPr txBox="1"/>
                <p:nvPr/>
              </p:nvSpPr>
              <p:spPr>
                <a:xfrm>
                  <a:off x="3055169" y="577860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8B0759D-1DD2-5947-9844-56E73FBFFBA6}"/>
                    </a:ext>
                  </a:extLst>
                </p:cNvPr>
                <p:cNvSpPr txBox="1"/>
                <p:nvPr/>
              </p:nvSpPr>
              <p:spPr>
                <a:xfrm>
                  <a:off x="3393940" y="577860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D745EA7-F627-7A4D-9B09-4291ADBAD27A}"/>
                    </a:ext>
                  </a:extLst>
                </p:cNvPr>
                <p:cNvSpPr txBox="1"/>
                <p:nvPr/>
              </p:nvSpPr>
              <p:spPr>
                <a:xfrm>
                  <a:off x="4465341" y="577860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A32AF30-DC71-5646-872F-18BB04F1B7D4}"/>
                    </a:ext>
                  </a:extLst>
                </p:cNvPr>
                <p:cNvSpPr txBox="1"/>
                <p:nvPr/>
              </p:nvSpPr>
              <p:spPr>
                <a:xfrm>
                  <a:off x="4804112" y="577860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6E28DA-F6FE-CC4E-B43E-18E7B7A09395}"/>
                    </a:ext>
                  </a:extLst>
                </p:cNvPr>
                <p:cNvSpPr txBox="1"/>
                <p:nvPr/>
              </p:nvSpPr>
              <p:spPr>
                <a:xfrm>
                  <a:off x="5174383" y="577860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9</a:t>
                  </a: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776AEBB-3549-E54D-917D-14E0A75339AB}"/>
                  </a:ext>
                </a:extLst>
              </p:cNvPr>
              <p:cNvGrpSpPr/>
              <p:nvPr/>
            </p:nvGrpSpPr>
            <p:grpSpPr>
              <a:xfrm>
                <a:off x="1973447" y="4687845"/>
                <a:ext cx="3127201" cy="355450"/>
                <a:chOff x="3626026" y="2380339"/>
                <a:chExt cx="4946081" cy="372489"/>
              </a:xfrm>
            </p:grpSpPr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51C14DE-A15A-2547-B34B-CAF41824E4F5}"/>
                    </a:ext>
                  </a:extLst>
                </p:cNvPr>
                <p:cNvSpPr txBox="1"/>
                <p:nvPr/>
              </p:nvSpPr>
              <p:spPr>
                <a:xfrm>
                  <a:off x="3626026" y="2398045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1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1E3F68E-E1F1-204A-ACA1-FE28F37D1C55}"/>
                    </a:ext>
                  </a:extLst>
                </p:cNvPr>
                <p:cNvSpPr txBox="1"/>
                <p:nvPr/>
              </p:nvSpPr>
              <p:spPr>
                <a:xfrm>
                  <a:off x="4161523" y="2394268"/>
                  <a:ext cx="482227" cy="3547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2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6043513-81EE-7E4D-BA99-EF0FF215A608}"/>
                    </a:ext>
                  </a:extLst>
                </p:cNvPr>
                <p:cNvSpPr txBox="1"/>
                <p:nvPr/>
              </p:nvSpPr>
              <p:spPr>
                <a:xfrm>
                  <a:off x="4741762" y="2392149"/>
                  <a:ext cx="482227" cy="3547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3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D0FC1BD-2294-9F4B-966B-B0903FF9FFB6}"/>
                    </a:ext>
                  </a:extLst>
                </p:cNvPr>
                <p:cNvSpPr txBox="1"/>
                <p:nvPr/>
              </p:nvSpPr>
              <p:spPr>
                <a:xfrm>
                  <a:off x="5277261" y="2388371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4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2CA524B-C55B-144E-8CC7-6DD2D37CC687}"/>
                    </a:ext>
                  </a:extLst>
                </p:cNvPr>
                <p:cNvSpPr txBox="1"/>
                <p:nvPr/>
              </p:nvSpPr>
              <p:spPr>
                <a:xfrm>
                  <a:off x="5826521" y="2391220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5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03DE22B-D04C-D14B-AABA-B08C8C4F5061}"/>
                    </a:ext>
                  </a:extLst>
                </p:cNvPr>
                <p:cNvSpPr txBox="1"/>
                <p:nvPr/>
              </p:nvSpPr>
              <p:spPr>
                <a:xfrm>
                  <a:off x="6362019" y="2387444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6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AE017DE-DF24-5249-A9A4-C1EB3E3B351C}"/>
                    </a:ext>
                  </a:extLst>
                </p:cNvPr>
                <p:cNvSpPr txBox="1"/>
                <p:nvPr/>
              </p:nvSpPr>
              <p:spPr>
                <a:xfrm>
                  <a:off x="6988208" y="2384118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7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72BAEB8-6D95-2A4D-86A8-9FFA77434377}"/>
                    </a:ext>
                  </a:extLst>
                </p:cNvPr>
                <p:cNvSpPr txBox="1"/>
                <p:nvPr/>
              </p:nvSpPr>
              <p:spPr>
                <a:xfrm>
                  <a:off x="7523704" y="2380339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8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1D465A89-91F7-FC43-989B-D2E70E970C02}"/>
                    </a:ext>
                  </a:extLst>
                </p:cNvPr>
                <p:cNvSpPr txBox="1"/>
                <p:nvPr/>
              </p:nvSpPr>
              <p:spPr>
                <a:xfrm>
                  <a:off x="8089880" y="2387900"/>
                  <a:ext cx="482227" cy="35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9</a:t>
                  </a:r>
                </a:p>
              </p:txBody>
            </p:sp>
          </p:grpSp>
        </p:grp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FC1CDF6-59B6-B44E-8CCB-D3AE0802D6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1836378"/>
              </p:ext>
            </p:extLst>
          </p:nvPr>
        </p:nvGraphicFramePr>
        <p:xfrm>
          <a:off x="6427423" y="1883709"/>
          <a:ext cx="3574672" cy="4418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8907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{778CDF3C-E99C-E644-9DE6-9000FEF6191D}tf10001072</Template>
  <TotalTime>1509</TotalTime>
  <Words>1513</Words>
  <Application>Microsoft Macintosh PowerPoint</Application>
  <PresentationFormat>Widescreen</PresentationFormat>
  <Paragraphs>342</Paragraphs>
  <Slides>37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Franklin Gothic Book</vt:lpstr>
      <vt:lpstr>Times</vt:lpstr>
      <vt:lpstr>Crop</vt:lpstr>
      <vt:lpstr>Tic-tac-toe by q-learning</vt:lpstr>
      <vt:lpstr>OVERVIEW</vt:lpstr>
      <vt:lpstr>MAIN REFERENCE</vt:lpstr>
      <vt:lpstr>PROBLEM STATEMENT</vt:lpstr>
      <vt:lpstr>MAIN IDEA</vt:lpstr>
      <vt:lpstr>TIC TAC TOE</vt:lpstr>
      <vt:lpstr>Components Of TIC TAC TOE Model</vt:lpstr>
      <vt:lpstr>Components Of TIC TAC TOE Model</vt:lpstr>
      <vt:lpstr>Components Of TIC TAC TOE Model</vt:lpstr>
      <vt:lpstr>Components Of TIC TAC TOE Model</vt:lpstr>
      <vt:lpstr>Components Of TIC TAC TOE Model</vt:lpstr>
      <vt:lpstr>BASICS Notation</vt:lpstr>
      <vt:lpstr>Markov Decision Process</vt:lpstr>
      <vt:lpstr>Reward</vt:lpstr>
      <vt:lpstr>Value Function</vt:lpstr>
      <vt:lpstr>Value Function At Optimality</vt:lpstr>
      <vt:lpstr>Bellman’s Equation</vt:lpstr>
      <vt:lpstr>Policy</vt:lpstr>
      <vt:lpstr>Q learning</vt:lpstr>
      <vt:lpstr>TIC-TAC-TOE WITH TABULAR Q-LEARNING </vt:lpstr>
      <vt:lpstr>Q Values</vt:lpstr>
      <vt:lpstr>Q Values</vt:lpstr>
      <vt:lpstr>Q-LEARNING ALGORITHM</vt:lpstr>
      <vt:lpstr>Exploration And Exploitation</vt:lpstr>
      <vt:lpstr>Epsilon Greedy Strategy</vt:lpstr>
      <vt:lpstr>Demonstration</vt:lpstr>
      <vt:lpstr>Expected outcome</vt:lpstr>
      <vt:lpstr>Demo at 500000</vt:lpstr>
      <vt:lpstr>Demo at 50000</vt:lpstr>
      <vt:lpstr>Demo at 200000</vt:lpstr>
      <vt:lpstr>Plan And Milestone</vt:lpstr>
      <vt:lpstr>Next step</vt:lpstr>
      <vt:lpstr>SUMMARY</vt:lpstr>
      <vt:lpstr>Thank you</vt:lpstr>
      <vt:lpstr>Appendix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Rahman, Sadia</dc:creator>
  <cp:lastModifiedBy>Biswas, Bashirul Azam</cp:lastModifiedBy>
  <cp:revision>155</cp:revision>
  <dcterms:created xsi:type="dcterms:W3CDTF">2021-09-27T22:37:37Z</dcterms:created>
  <dcterms:modified xsi:type="dcterms:W3CDTF">2021-11-04T15:55:09Z</dcterms:modified>
</cp:coreProperties>
</file>